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5"/>
  </p:sldMasterIdLst>
  <p:notesMasterIdLst>
    <p:notesMasterId r:id="rId16"/>
  </p:notesMasterIdLst>
  <p:handoutMasterIdLst>
    <p:handoutMasterId r:id="rId17"/>
  </p:handoutMasterIdLst>
  <p:sldIdLst>
    <p:sldId id="256" r:id="rId6"/>
    <p:sldId id="296" r:id="rId7"/>
    <p:sldId id="359" r:id="rId8"/>
    <p:sldId id="360" r:id="rId9"/>
    <p:sldId id="366" r:id="rId10"/>
    <p:sldId id="364" r:id="rId11"/>
    <p:sldId id="365" r:id="rId12"/>
    <p:sldId id="361" r:id="rId13"/>
    <p:sldId id="351" r:id="rId14"/>
    <p:sldId id="337" r:id="rId1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96"/>
            <p14:sldId id="359"/>
            <p14:sldId id="360"/>
            <p14:sldId id="366"/>
            <p14:sldId id="364"/>
            <p14:sldId id="365"/>
            <p14:sldId id="361"/>
            <p14:sldId id="351"/>
            <p14:sldId id="337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89978" autoAdjust="0"/>
  </p:normalViewPr>
  <p:slideViewPr>
    <p:cSldViewPr snapToGrid="0">
      <p:cViewPr varScale="1">
        <p:scale>
          <a:sx n="88" d="100"/>
          <a:sy n="88" d="100"/>
        </p:scale>
        <p:origin x="1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35FC109-9E97-466A-8967-BC394F403815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317F899-1CC9-4E4D-BCBB-74BC22B48F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81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1154113"/>
            <a:ext cx="554355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61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89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34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33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12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9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24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8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reesd@scf.edu" TargetMode="External"/><Relationship Id="rId7" Type="http://schemas.openxmlformats.org/officeDocument/2006/relationships/hyperlink" Target="mailto:wallacm@scf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udyk@scf.edu" TargetMode="External"/><Relationship Id="rId5" Type="http://schemas.openxmlformats.org/officeDocument/2006/relationships/hyperlink" Target="mailto:gbaker@scf.edu" TargetMode="External"/><Relationship Id="rId4" Type="http://schemas.openxmlformats.org/officeDocument/2006/relationships/hyperlink" Target="mailto:ewingj@scf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554" y="798263"/>
            <a:ext cx="105156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latin typeface="+mn-lt"/>
              </a:rPr>
              <a:t/>
            </a:r>
            <a:br>
              <a:rPr lang="en-US" sz="7200" dirty="0" smtClean="0">
                <a:latin typeface="+mn-lt"/>
              </a:rPr>
            </a:br>
            <a:r>
              <a:rPr lang="en-US" sz="7200" dirty="0" smtClean="0">
                <a:latin typeface="+mn-lt"/>
              </a:rPr>
              <a:t>ePortfolios</a:t>
            </a:r>
            <a:r>
              <a:rPr lang="en-US" sz="7200" dirty="0">
                <a:latin typeface="+mn-lt"/>
              </a:rPr>
              <a:t/>
            </a:r>
            <a:br>
              <a:rPr lang="en-US" sz="7200" dirty="0">
                <a:latin typeface="+mn-lt"/>
              </a:rPr>
            </a:br>
            <a:r>
              <a:rPr lang="en-US" sz="2700" dirty="0"/>
              <a:t>State College of </a:t>
            </a:r>
            <a:r>
              <a:rPr lang="en-US" sz="2700" dirty="0" smtClean="0"/>
              <a:t>Florida </a:t>
            </a:r>
            <a:endParaRPr lang="en-US" sz="27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9744305" cy="113779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Less time. Less effort. More awesome.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Calibri" panose="020F0502020204030204" pitchFamily="34" charset="0"/>
                <a:ea typeface="Adobe Fan Heiti Std B" panose="020B0700000000000000" pitchFamily="34" charset="-128"/>
              </a:rPr>
              <a:t>Online Learning Staff</a:t>
            </a:r>
            <a:endParaRPr lang="en-US" sz="6000" dirty="0">
              <a:latin typeface="Calibri" panose="020F0502020204030204" pitchFamily="34" charset="0"/>
              <a:ea typeface="Adobe Fan Heiti Std B" panose="020B0700000000000000" pitchFamily="34" charset="-128"/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6002639" y="1734527"/>
            <a:ext cx="4918075" cy="34163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Dale Drees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Lead Instructional Designer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941-752-5345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941-751-8185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Email: </a:t>
            </a:r>
            <a:r>
              <a:rPr lang="en-US" b="1" dirty="0">
                <a:solidFill>
                  <a:srgbClr val="397C2D"/>
                </a:solidFill>
                <a:latin typeface="Arial" charset="0"/>
                <a:cs typeface="Arial" charset="0"/>
                <a:hlinkClick r:id="rId3"/>
              </a:rPr>
              <a:t>dreesd@scf.edu</a:t>
            </a:r>
          </a:p>
          <a:p>
            <a:endParaRPr lang="en-US" b="1" dirty="0" smtClean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John 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Ewing 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LMS Administrator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941-752-5254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941-751-8185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Email: </a:t>
            </a:r>
            <a:r>
              <a:rPr lang="en-US" b="1" dirty="0">
                <a:solidFill>
                  <a:srgbClr val="397C2D"/>
                </a:solidFill>
                <a:latin typeface="Arial" charset="0"/>
                <a:cs typeface="Arial" charset="0"/>
                <a:hlinkClick r:id="rId4"/>
              </a:rPr>
              <a:t>ewingj@scf.edu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67322" y="1734527"/>
            <a:ext cx="4062109" cy="701730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Gary Baker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Director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941-752-5431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941-751-8185</a:t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Email: </a:t>
            </a:r>
            <a:r>
              <a:rPr lang="en-US" b="1" dirty="0" smtClean="0">
                <a:solidFill>
                  <a:srgbClr val="397C2D"/>
                </a:solidFill>
                <a:latin typeface="Arial" charset="0"/>
                <a:cs typeface="Arial" charset="0"/>
                <a:hlinkClick r:id="rId5"/>
              </a:rPr>
              <a:t>bakerg@scf.edu</a:t>
            </a:r>
          </a:p>
          <a:p>
            <a:endParaRPr lang="en-US" b="1" dirty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Kendi Judy </a:t>
            </a:r>
            <a:endParaRPr lang="en-US" b="1" dirty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Specialist, Instructional Designer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941-752-5437 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941-751-8185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  <a:hlinkClick r:id="rId6"/>
              </a:rPr>
              <a:t>judyk@scf.edu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b="1" dirty="0" smtClean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Melanie Wallace</a:t>
            </a:r>
            <a:endParaRPr lang="en-US" b="1" dirty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Staff Assistant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Phone: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941-752-5237 </a:t>
            </a: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Fax: 941-751-8185</a:t>
            </a:r>
          </a:p>
          <a:p>
            <a:r>
              <a:rPr lang="en-US" b="1" dirty="0">
                <a:solidFill>
                  <a:srgbClr val="4F4F4F"/>
                </a:solidFill>
                <a:latin typeface="Arial" charset="0"/>
                <a:cs typeface="Arial" charset="0"/>
              </a:rPr>
              <a:t>Email: 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  <a:hlinkClick r:id="rId7"/>
              </a:rPr>
              <a:t>wallacm@scf.edu</a:t>
            </a:r>
            <a:r>
              <a:rPr lang="en-US" b="1" dirty="0" smtClean="0">
                <a:solidFill>
                  <a:srgbClr val="4F4F4F"/>
                </a:solidFill>
                <a:latin typeface="Arial" charset="0"/>
                <a:cs typeface="Arial" charset="0"/>
              </a:rPr>
              <a:t> </a:t>
            </a:r>
            <a:endParaRPr lang="en-US" b="1" dirty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endParaRPr lang="en-US" b="1" dirty="0" smtClean="0">
              <a:solidFill>
                <a:srgbClr val="4F4F4F"/>
              </a:solidFill>
              <a:latin typeface="Arial" charset="0"/>
              <a:cs typeface="Arial" charset="0"/>
            </a:endParaRPr>
          </a:p>
          <a:p>
            <a:endParaRPr lang="en-US" b="1" dirty="0">
              <a:solidFill>
                <a:srgbClr val="4F4F4F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b="1" dirty="0" smtClean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b="1" dirty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b="1" dirty="0" smtClean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dirty="0">
              <a:solidFill>
                <a:srgbClr val="397C2D"/>
              </a:solidFill>
              <a:latin typeface="Arial" charset="0"/>
              <a:cs typeface="Arial" charset="0"/>
              <a:hlinkClick r:id="rId5"/>
            </a:endParaRPr>
          </a:p>
          <a:p>
            <a:endParaRPr lang="en-US" b="1" dirty="0">
              <a:solidFill>
                <a:srgbClr val="397C2D"/>
              </a:solidFill>
              <a:latin typeface="Arial" charset="0"/>
              <a:cs typeface="Arial" charset="0"/>
            </a:endParaRPr>
          </a:p>
          <a:p>
            <a:endParaRPr lang="en-US" b="1" dirty="0">
              <a:solidFill>
                <a:srgbClr val="397C2D"/>
              </a:solidFill>
              <a:latin typeface="Arial" charset="0"/>
              <a:cs typeface="Arial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17704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7326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Open ePortfolios 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218" y="1438656"/>
            <a:ext cx="112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ePortfolios are a place where you display the work you are proud of, ePortfolios can be public for everyone to see, or private so only those you allow can see.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953" y="2128319"/>
            <a:ext cx="5570408" cy="1151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953" y="3437591"/>
            <a:ext cx="2822379" cy="30691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218" y="2316480"/>
            <a:ext cx="5145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Open ePortfolios: 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the Help Corner, click the Settings link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User Navigation, click the ePortfolio link to access all your ePortfolios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6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785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ePortfolio Dashboard  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181" y="0"/>
            <a:ext cx="7291819" cy="68446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218" y="1499616"/>
            <a:ext cx="42813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Getting Started Wizard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Go to the Actual ePortfolio (Preview)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Privacy Setting (Private vs. Public)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Copy and Share link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Recent Submissions : make any recently submitted coursework part of your ePortfolio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Download your ePortfolio as a zip file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Delete this ePortfolio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8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8938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Create an ePortfolio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580" y="1739139"/>
            <a:ext cx="4355969" cy="7789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737" y="2992451"/>
            <a:ext cx="4247812" cy="2099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218" y="1542767"/>
            <a:ext cx="470811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 Create an ePortfolio: </a:t>
            </a:r>
          </a:p>
          <a:p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 the Help Corner, click the Settings link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User Navigation, click the ePortfolios link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Name your ePortfolio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Decide if you ePortfolio will be public (you can change this later)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Click Make ePortfolio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8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8938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Create a new page in ePortfolio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47" y="193925"/>
            <a:ext cx="4695854" cy="16104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610" y="1645609"/>
            <a:ext cx="3978390" cy="25742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669" y="4219861"/>
            <a:ext cx="3688272" cy="26381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568" y="1540755"/>
            <a:ext cx="5583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create or add new pages to your ePortfolio: </a:t>
            </a:r>
          </a:p>
          <a:p>
            <a:endParaRPr lang="en-US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Click the Organize/Manage Pages link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Click Add Another Page link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Type the name of the new page in the name field (Press Enter on a PC or Press Return on a MAC)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Click Done Editing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Click the title of your new page to open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1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7326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Edit ePortfolio Pages   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121" y="182880"/>
            <a:ext cx="3955535" cy="28623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465" y="3160361"/>
            <a:ext cx="3955535" cy="24142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121" y="5574600"/>
            <a:ext cx="3941264" cy="1082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8912" y="1614064"/>
            <a:ext cx="71540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Edit Content on your ePortfolio pages: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Click on the Page you want to edit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Click Edit This Page button to add or change content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Add Content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You can add Rich Text Content Editor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HTML/Embedded Content (YouTube Videos, etc…)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Course Submissions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Image/File Uploads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Click Save Page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8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7326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Make ePortfolio Public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091" y="184860"/>
            <a:ext cx="2246690" cy="27446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002" y="3019917"/>
            <a:ext cx="5322902" cy="23953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82" y="5596129"/>
            <a:ext cx="6724622" cy="1113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218" y="1557162"/>
            <a:ext cx="49153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make a private ePortfolio public: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the title of the ePortfolio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the ePortfolio Settings link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Set Privacy Settings: 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Make it Public checkbox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Click Update ePortfolio button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Note</a:t>
            </a:r>
            <a:r>
              <a:rPr lang="en-US" dirty="0" smtClean="0"/>
              <a:t>: by making your portfolio public anybody who has the URL address to your portfolio can view the contents as long as they have a Canvas log 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8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1047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ePortfolio Getting Started Wizard 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2460"/>
            <a:ext cx="12192000" cy="24101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072" y="1529721"/>
            <a:ext cx="6531867" cy="2420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218" y="1529721"/>
            <a:ext cx="4939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in the ePortfolio, I recommend using the Getting Started Wizard to walk you through your creation, step by step. </a:t>
            </a:r>
          </a:p>
          <a:p>
            <a:endParaRPr lang="en-US" dirty="0"/>
          </a:p>
          <a:p>
            <a:r>
              <a:rPr lang="en-US" dirty="0" smtClean="0"/>
              <a:t>Each Link will provide instruction and tutorials for creating the ePortfolio.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218" y="532436"/>
            <a:ext cx="7326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Delete an ePortfolio 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02" y="1651304"/>
            <a:ext cx="4108917" cy="22855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02" y="4446260"/>
            <a:ext cx="4108917" cy="1018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112" y="5465000"/>
            <a:ext cx="6362888" cy="1283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218" y="1651304"/>
            <a:ext cx="51592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Delete an ePortfolio: 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on the title of the ePortfolio you want to delete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Click Delete this ePortfolio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the Delete ePortfolio button to confirm deletion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8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828161AA9F054F82F9EAB42FA49C65" ma:contentTypeVersion="3" ma:contentTypeDescription="Create a new document." ma:contentTypeScope="" ma:versionID="07a7cc7454d5b14ff4802f6170183b17">
  <xsd:schema xmlns:xsd="http://www.w3.org/2001/XMLSchema" xmlns:xs="http://www.w3.org/2001/XMLSchema" xmlns:p="http://schemas.microsoft.com/office/2006/metadata/properties" xmlns:ns2="aa1291f9-78a1-483f-a4de-a43d4dc199ea" targetNamespace="http://schemas.microsoft.com/office/2006/metadata/properties" ma:root="true" ma:fieldsID="f62226148a288079acc4097cf5ecf8e8" ns2:_="">
    <xsd:import namespace="aa1291f9-78a1-483f-a4de-a43d4dc199e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1291f9-78a1-483f-a4de-a43d4dc199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athena xmlns="http://schemas.microsoft.com/edu/athena" version="0.1.1207.0"/>
</file>

<file path=customXml/itemProps1.xml><?xml version="1.0" encoding="utf-8"?>
<ds:datastoreItem xmlns:ds="http://schemas.openxmlformats.org/officeDocument/2006/customXml" ds:itemID="{CDC6852B-0E78-44C8-BC21-671BE1802F9F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aa1291f9-78a1-483f-a4de-a43d4dc199e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D068E6-7517-4E04-B300-A466050FC8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3296BE-66AB-4778-A116-851F55B316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1291f9-78a1-483f-a4de-a43d4dc199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55E86B0-1305-4E6D-91DB-AAC615B07233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436</Words>
  <Application>Microsoft Office PowerPoint</Application>
  <PresentationFormat>Widescreen</PresentationFormat>
  <Paragraphs>102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Adobe Fan Heiti Std B</vt:lpstr>
      <vt:lpstr>Arial</vt:lpstr>
      <vt:lpstr>Calibri</vt:lpstr>
      <vt:lpstr>Segoe UI</vt:lpstr>
      <vt:lpstr>Segoe UI Light</vt:lpstr>
      <vt:lpstr>WelcomeDoc</vt:lpstr>
      <vt:lpstr> ePortfolios State College of Florida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Online Learning Staff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Overview State College of Florida</dc:title>
  <dc:creator/>
  <cp:lastModifiedBy/>
  <cp:revision>5</cp:revision>
  <dcterms:created xsi:type="dcterms:W3CDTF">2013-12-11T17:32:53Z</dcterms:created>
  <dcterms:modified xsi:type="dcterms:W3CDTF">2015-04-14T15:54:08Z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0x0101006A828161AA9F054F82F9EAB42FA49C65</vt:lpwstr>
  </property>
  <property fmtid="{D5CDD505-2E9C-101B-9397-08002B2CF9AE}" pid="4" name="IsMyDocuments">
    <vt:bool>true</vt:bool>
  </property>
</Properties>
</file>