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5"/>
  </p:sldMasterIdLst>
  <p:notesMasterIdLst>
    <p:notesMasterId r:id="rId14"/>
  </p:notesMasterIdLst>
  <p:handoutMasterIdLst>
    <p:handoutMasterId r:id="rId15"/>
  </p:handoutMasterIdLst>
  <p:sldIdLst>
    <p:sldId id="256" r:id="rId6"/>
    <p:sldId id="296" r:id="rId7"/>
    <p:sldId id="360" r:id="rId8"/>
    <p:sldId id="370" r:id="rId9"/>
    <p:sldId id="364" r:id="rId10"/>
    <p:sldId id="361" r:id="rId11"/>
    <p:sldId id="351" r:id="rId12"/>
    <p:sldId id="33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6"/>
            <p14:sldId id="360"/>
            <p14:sldId id="370"/>
            <p14:sldId id="364"/>
            <p14:sldId id="361"/>
            <p14:sldId id="351"/>
            <p14:sldId id="337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89978" autoAdjust="0"/>
  </p:normalViewPr>
  <p:slideViewPr>
    <p:cSldViewPr snapToGrid="0">
      <p:cViewPr varScale="1">
        <p:scale>
          <a:sx n="88" d="100"/>
          <a:sy n="88" d="100"/>
        </p:scale>
        <p:origin x="1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35FC109-9E97-466A-8967-BC394F40381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317F899-1CC9-4E4D-BCBB-74BC22B48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81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8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4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8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reesd@scf.edu" TargetMode="External"/><Relationship Id="rId7" Type="http://schemas.openxmlformats.org/officeDocument/2006/relationships/hyperlink" Target="mailto:wallacm@scf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dyk@scf.edu" TargetMode="External"/><Relationship Id="rId5" Type="http://schemas.openxmlformats.org/officeDocument/2006/relationships/hyperlink" Target="mailto:gbaker@scf.edu" TargetMode="External"/><Relationship Id="rId4" Type="http://schemas.openxmlformats.org/officeDocument/2006/relationships/hyperlink" Target="mailto:ewingj@scf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554" y="798263"/>
            <a:ext cx="105156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latin typeface="+mn-lt"/>
              </a:rPr>
              <a:t/>
            </a:r>
            <a:br>
              <a:rPr lang="en-US" sz="7200" dirty="0" smtClean="0">
                <a:latin typeface="+mn-lt"/>
              </a:rPr>
            </a:br>
            <a:r>
              <a:rPr lang="en-US" sz="7200" dirty="0" smtClean="0">
                <a:latin typeface="+mn-lt"/>
              </a:rPr>
              <a:t>The Canvas Experience</a:t>
            </a:r>
            <a:br>
              <a:rPr lang="en-US" sz="7200" dirty="0" smtClean="0">
                <a:latin typeface="+mn-lt"/>
              </a:rPr>
            </a:br>
            <a:r>
              <a:rPr lang="en-US" sz="2700" dirty="0" smtClean="0"/>
              <a:t>State </a:t>
            </a:r>
            <a:r>
              <a:rPr lang="en-US" sz="2700" dirty="0"/>
              <a:t>College of </a:t>
            </a:r>
            <a:r>
              <a:rPr lang="en-US" sz="2700" dirty="0" smtClean="0"/>
              <a:t>Florida </a:t>
            </a:r>
            <a:endParaRPr lang="en-US" sz="27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9744305" cy="113779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Less time. Less effort. More awesome.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32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 : Update Profile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8" y="1441226"/>
            <a:ext cx="8017582" cy="982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" y="2718816"/>
            <a:ext cx="7918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update their profile by: </a:t>
            </a:r>
          </a:p>
          <a:p>
            <a:endParaRPr lang="en-US" dirty="0"/>
          </a:p>
          <a:p>
            <a:r>
              <a:rPr lang="en-US" dirty="0" smtClean="0"/>
              <a:t>Click the Settings link to : </a:t>
            </a:r>
          </a:p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View and edit personal settings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View or add a profile picture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Access links to notifications, files and ePortfolios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Edit profile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6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25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View: Notification Preferences  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59" y="2011680"/>
            <a:ext cx="7818541" cy="3816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218" y="2011680"/>
            <a:ext cx="28878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can update their notifications preferences by clicking on the Settings link.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ways to contact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notifications tab – update frequency of notifications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8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9414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View: Communicate with Instructor and Peers  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79" y="1455236"/>
            <a:ext cx="5602931" cy="4492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218" y="1455236"/>
            <a:ext cx="57566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have three ways to communicate in Canvas:</a:t>
            </a:r>
          </a:p>
          <a:p>
            <a:endParaRPr lang="en-US" dirty="0"/>
          </a:p>
          <a:p>
            <a:r>
              <a:rPr lang="en-US" b="1" dirty="0" smtClean="0"/>
              <a:t>Conversations Inbox (email)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the Inbox link in the Help Corner.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Enter a name, course, or group to send message to.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and send the message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 smtClean="0"/>
              <a:t>Discussions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the discussion title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Reply and type reply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 smtClean="0"/>
              <a:t>Announcements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the Announcement Tab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View the Announcement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897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View: Keep track of your assignments due   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838">
            <a:off x="6265916" y="1380771"/>
            <a:ext cx="5635294" cy="31048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66" y="3920772"/>
            <a:ext cx="2954654" cy="2425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144" y="1548384"/>
            <a:ext cx="4767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Assignments are any online activity that is graded by the instructor. </a:t>
            </a:r>
          </a:p>
          <a:p>
            <a:endParaRPr lang="en-US" dirty="0"/>
          </a:p>
          <a:p>
            <a:r>
              <a:rPr lang="en-US" dirty="0" smtClean="0"/>
              <a:t>Students can keep track of assignments by: </a:t>
            </a:r>
          </a:p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Recent Activity Feed on Main Dashboard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To-Do List on right sidebar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Coming Up Feed on right sidebar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View the Calendar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219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View: Submit your Assignments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71" y="1430563"/>
            <a:ext cx="7827727" cy="1314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382" y="2918295"/>
            <a:ext cx="6083713" cy="35087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218" y="1441548"/>
            <a:ext cx="3596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submit assignments by: 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the assignment to submit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the Submit Assignment button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the submission 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Upload the assignment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the submit button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Wait until you see the </a:t>
            </a:r>
            <a:r>
              <a:rPr lang="en-US" b="1" dirty="0"/>
              <a:t>Submission ✓Turned In</a:t>
            </a:r>
            <a:r>
              <a:rPr lang="en-US" b="1" dirty="0" smtClean="0"/>
              <a:t>! </a:t>
            </a:r>
            <a:r>
              <a:rPr lang="en-US" dirty="0" smtClean="0"/>
              <a:t>message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03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Student View: Check your Grades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73" y="4696665"/>
            <a:ext cx="4172532" cy="1609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" y="3767099"/>
            <a:ext cx="4170010" cy="5854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218" y="1572768"/>
            <a:ext cx="40425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1: </a:t>
            </a:r>
          </a:p>
          <a:p>
            <a:endParaRPr lang="en-US" dirty="0"/>
          </a:p>
          <a:p>
            <a:r>
              <a:rPr lang="en-US" dirty="0" smtClean="0"/>
              <a:t>View ALL overall grades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Grades on dashboard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View All courses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11" y="3351377"/>
            <a:ext cx="1696520" cy="1600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35" y="3193539"/>
            <a:ext cx="4622566" cy="32743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47730" y="1572768"/>
            <a:ext cx="4303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2: </a:t>
            </a:r>
          </a:p>
          <a:p>
            <a:endParaRPr lang="en-US" dirty="0"/>
          </a:p>
          <a:p>
            <a:r>
              <a:rPr lang="en-US" dirty="0" smtClean="0"/>
              <a:t>View individual course grades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Grades on left hand side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View Grade break down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Calibri" panose="020F0502020204030204" pitchFamily="34" charset="0"/>
                <a:ea typeface="Adobe Fan Heiti Std B" panose="020B0700000000000000" pitchFamily="34" charset="-128"/>
              </a:rPr>
              <a:t>Online Learning Staff</a:t>
            </a:r>
            <a:endParaRPr lang="en-US" sz="6000" dirty="0">
              <a:latin typeface="Calibri" panose="020F0502020204030204" pitchFamily="34" charset="0"/>
              <a:ea typeface="Adobe Fan Heiti Std B" panose="020B0700000000000000" pitchFamily="34" charset="-128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6002639" y="1734527"/>
            <a:ext cx="4918075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Dale Drees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Lead Instructional Designer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941-752-5345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>
                <a:solidFill>
                  <a:srgbClr val="397C2D"/>
                </a:solidFill>
                <a:latin typeface="Arial" charset="0"/>
                <a:cs typeface="Arial" charset="0"/>
                <a:hlinkClick r:id="rId3"/>
              </a:rPr>
              <a:t>dreesd@scf.edu</a:t>
            </a: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John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Ewing 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LMS Administrator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941-752-5254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>
                <a:solidFill>
                  <a:srgbClr val="397C2D"/>
                </a:solidFill>
                <a:latin typeface="Arial" charset="0"/>
                <a:cs typeface="Arial" charset="0"/>
                <a:hlinkClick r:id="rId4"/>
              </a:rPr>
              <a:t>ewingj@scf.edu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7322" y="1734527"/>
            <a:ext cx="4062109" cy="70173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Gary Baker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Director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941-752-5431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 smtClean="0">
                <a:solidFill>
                  <a:srgbClr val="397C2D"/>
                </a:solidFill>
                <a:latin typeface="Arial" charset="0"/>
                <a:cs typeface="Arial" charset="0"/>
                <a:hlinkClick r:id="rId5"/>
              </a:rPr>
              <a:t>bakerg@scf.edu</a:t>
            </a: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Kendi Judy 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Specialist, Instructional Designer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941-752-5437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941-751-8185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  <a:hlinkClick r:id="rId6"/>
              </a:rPr>
              <a:t>judyk@scf.edu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Melanie Wallace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Staff Assistant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941-752-5237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  <a:hlinkClick r:id="rId7"/>
              </a:rPr>
              <a:t>wallacm@scf.edu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endParaRPr lang="en-US" b="1" dirty="0">
              <a:solidFill>
                <a:srgbClr val="4F4F4F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 smtClean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 smtClean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17704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828161AA9F054F82F9EAB42FA49C65" ma:contentTypeVersion="3" ma:contentTypeDescription="Create a new document." ma:contentTypeScope="" ma:versionID="07a7cc7454d5b14ff4802f6170183b17">
  <xsd:schema xmlns:xsd="http://www.w3.org/2001/XMLSchema" xmlns:xs="http://www.w3.org/2001/XMLSchema" xmlns:p="http://schemas.microsoft.com/office/2006/metadata/properties" xmlns:ns2="aa1291f9-78a1-483f-a4de-a43d4dc199ea" targetNamespace="http://schemas.microsoft.com/office/2006/metadata/properties" ma:root="true" ma:fieldsID="f62226148a288079acc4097cf5ecf8e8" ns2:_="">
    <xsd:import namespace="aa1291f9-78a1-483f-a4de-a43d4dc199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291f9-78a1-483f-a4de-a43d4dc1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athena xmlns="http://schemas.microsoft.com/edu/athena" version="0.1.1207.0"/>
</file>

<file path=customXml/itemProps1.xml><?xml version="1.0" encoding="utf-8"?>
<ds:datastoreItem xmlns:ds="http://schemas.openxmlformats.org/officeDocument/2006/customXml" ds:itemID="{156070E7-B6E1-4F93-AE4A-BA0B86AF5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1291f9-78a1-483f-a4de-a43d4dc19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D068E6-7517-4E04-B300-A466050FC8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C6852B-0E78-44C8-BC21-671BE1802F9F}">
  <ds:schemaRefs>
    <ds:schemaRef ds:uri="http://schemas.openxmlformats.org/package/2006/metadata/core-properties"/>
    <ds:schemaRef ds:uri="http://schemas.microsoft.com/office/2006/documentManagement/types"/>
    <ds:schemaRef ds:uri="aa1291f9-78a1-483f-a4de-a43d4dc199ea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55E86B0-1305-4E6D-91DB-AAC615B07233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</Words>
  <Application>Microsoft Office PowerPoint</Application>
  <PresentationFormat>Widescreen</PresentationFormat>
  <Paragraphs>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Fan Heiti Std B</vt:lpstr>
      <vt:lpstr>Arial</vt:lpstr>
      <vt:lpstr>Calibri</vt:lpstr>
      <vt:lpstr>Segoe UI</vt:lpstr>
      <vt:lpstr>Segoe UI Light</vt:lpstr>
      <vt:lpstr>WelcomeDoc</vt:lpstr>
      <vt:lpstr> The Canvas Experience State College of Florida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Learning Staff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Overview State College of Florida</dc:title>
  <dc:creator/>
  <cp:lastModifiedBy/>
  <cp:revision>5</cp:revision>
  <dcterms:created xsi:type="dcterms:W3CDTF">2013-12-11T17:32:53Z</dcterms:created>
  <dcterms:modified xsi:type="dcterms:W3CDTF">2015-04-14T15:56:36Z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0x0101006A828161AA9F054F82F9EAB42FA49C65</vt:lpwstr>
  </property>
  <property fmtid="{D5CDD505-2E9C-101B-9397-08002B2CF9AE}" pid="4" name="IsMyDocuments">
    <vt:bool>true</vt:bool>
  </property>
</Properties>
</file>