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700" autoAdjust="0"/>
  </p:normalViewPr>
  <p:slideViewPr>
    <p:cSldViewPr snapToGrid="0" snapToObjects="1">
      <p:cViewPr varScale="1">
        <p:scale>
          <a:sx n="70" d="100"/>
          <a:sy n="70" d="100"/>
        </p:scale>
        <p:origin x="-1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0000AE-09EF-284F-819F-C113A4C4D2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2A7BEB-5C4A-274A-9356-98B50157F867}" type="datetimeFigureOut">
              <a:rPr lang="en-US" smtClean="0"/>
              <a:t>2/26/13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hyperlink" Target="http://streetsblog.net/wp-content/uploads/2010/09/distracted-driver-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justmesayingtwo.files.wordpress.com/2010/06/home-of-the-godley-wildcats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esurance.com/safety/3-types-of-distracted-driv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jimadler.com/newsandviews/images/distracted-driver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2431"/>
            <a:ext cx="7543800" cy="1171716"/>
          </a:xfrm>
        </p:spPr>
        <p:txBody>
          <a:bodyPr/>
          <a:lstStyle/>
          <a:p>
            <a:r>
              <a:rPr lang="en-US" dirty="0" smtClean="0"/>
              <a:t>Distracted Driving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44147"/>
            <a:ext cx="6461760" cy="1066800"/>
          </a:xfrm>
        </p:spPr>
        <p:txBody>
          <a:bodyPr/>
          <a:lstStyle/>
          <a:p>
            <a:pPr algn="ctr"/>
            <a:r>
              <a:rPr lang="en-US" dirty="0" smtClean="0"/>
              <a:t>By. </a:t>
            </a:r>
            <a:r>
              <a:rPr lang="en-US" dirty="0" smtClean="0"/>
              <a:t>Frank Hoy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61" y="2361762"/>
            <a:ext cx="5300852" cy="3527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088413"/>
            <a:ext cx="7310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http://streetsblog.net/wp-content/uploads/2010/09/distracted-driver-1.</a:t>
            </a:r>
            <a:r>
              <a:rPr lang="en-US" dirty="0" smtClean="0">
                <a:hlinkClick r:id="rId3"/>
              </a:rPr>
              <a:t>jpg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5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-of-the-godley-wildcat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r="29266"/>
          <a:stretch>
            <a:fillRect/>
          </a:stretch>
        </p:blipFill>
        <p:spPr>
          <a:xfrm>
            <a:off x="600284" y="991992"/>
            <a:ext cx="7620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130729" y="6098939"/>
            <a:ext cx="8506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http://justmesayingtwo.files.wordpress.com/2010/06/home-of-the-godley-wildcats1.</a:t>
            </a:r>
            <a:r>
              <a:rPr lang="en-US" dirty="0" smtClean="0">
                <a:hlinkClick r:id="rId3"/>
              </a:rPr>
              <a:t>jpg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811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508" y="1417638"/>
            <a:ext cx="48885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any activity that could divert a </a:t>
            </a:r>
            <a:r>
              <a:rPr lang="en-US" dirty="0" smtClean="0"/>
              <a:t>person's</a:t>
            </a:r>
          </a:p>
          <a:p>
            <a:r>
              <a:rPr lang="en-US" dirty="0" smtClean="0"/>
              <a:t>     </a:t>
            </a:r>
            <a:r>
              <a:rPr lang="en-US" dirty="0"/>
              <a:t>attention away from the primary task of </a:t>
            </a:r>
            <a:r>
              <a:rPr lang="en-US" dirty="0" smtClean="0"/>
              <a:t>driving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texting and taking calls on a cell phone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eating </a:t>
            </a:r>
            <a:r>
              <a:rPr lang="en-US" dirty="0"/>
              <a:t>or drinking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talking to others in the car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grooming oneself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reading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using a GPS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watching a movie </a:t>
            </a:r>
          </a:p>
        </p:txBody>
      </p:sp>
      <p:pic>
        <p:nvPicPr>
          <p:cNvPr id="5" name="Picture 4" descr="img_infographic_distracted-typ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73" y="2901199"/>
            <a:ext cx="5355398" cy="247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33453"/>
            <a:ext cx="9022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States. Dept. of Transportation. “What is Distracted Driving?” </a:t>
            </a:r>
            <a:r>
              <a:rPr lang="en-US" i="1" dirty="0" err="1"/>
              <a:t>Distraction.gov</a:t>
            </a:r>
            <a:r>
              <a:rPr lang="en-US" dirty="0"/>
              <a:t>. US Dept. 	of Transportation, </a:t>
            </a:r>
            <a:r>
              <a:rPr lang="en-US" dirty="0" err="1"/>
              <a:t>n.d.</a:t>
            </a:r>
            <a:r>
              <a:rPr lang="en-US" dirty="0"/>
              <a:t> Web. 12 Feb. 2013.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0054" y="5378091"/>
            <a:ext cx="5045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http://www.esurance.com/safety/3-types-of-distracted-</a:t>
            </a:r>
            <a:r>
              <a:rPr lang="en-US" dirty="0" smtClean="0">
                <a:hlinkClick r:id="rId3"/>
              </a:rPr>
              <a:t>driving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5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476"/>
            <a:ext cx="7620000" cy="3282254"/>
          </a:xfrm>
        </p:spPr>
        <p:txBody>
          <a:bodyPr/>
          <a:lstStyle/>
          <a:p>
            <a:r>
              <a:rPr lang="en-US" dirty="0"/>
              <a:t>37% of people admit to texting and driving </a:t>
            </a:r>
            <a:endParaRPr lang="en-US" dirty="0" smtClean="0"/>
          </a:p>
          <a:p>
            <a:r>
              <a:rPr lang="en-US" dirty="0"/>
              <a:t>13% of people have </a:t>
            </a:r>
            <a:r>
              <a:rPr lang="en-US" dirty="0" smtClean="0"/>
              <a:t>surfed</a:t>
            </a:r>
          </a:p>
          <a:p>
            <a:pPr marL="114300" indent="0">
              <a:buNone/>
            </a:pPr>
            <a:r>
              <a:rPr lang="en-US" dirty="0" smtClean="0"/>
              <a:t>    the web </a:t>
            </a:r>
            <a:r>
              <a:rPr lang="en-US" dirty="0"/>
              <a:t>while driving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86</a:t>
            </a:r>
            <a:r>
              <a:rPr lang="en-US" dirty="0"/>
              <a:t>% of have admitted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  to </a:t>
            </a:r>
            <a:r>
              <a:rPr lang="en-US" dirty="0"/>
              <a:t>eating while driving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33286"/>
            <a:ext cx="271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6000 deaths </a:t>
            </a:r>
            <a:r>
              <a:rPr lang="en-US" dirty="0" smtClean="0"/>
              <a:t>and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½ million injuries a year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70" y="2046948"/>
            <a:ext cx="4969906" cy="3819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867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Cellphone and Texting Accident Statistics</a:t>
            </a:r>
            <a:r>
              <a:rPr lang="en-US" dirty="0"/>
              <a:t>. Pittsburg: Edgar Snyder &amp; Associates, 2012. Web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7345" y="5866265"/>
            <a:ext cx="406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http://www.jimadler.com/</a:t>
            </a:r>
            <a:r>
              <a:rPr lang="en-US" dirty="0" smtClean="0">
                <a:hlinkClick r:id="rId3"/>
              </a:rPr>
              <a:t>newsandviews</a:t>
            </a:r>
          </a:p>
          <a:p>
            <a:r>
              <a:rPr lang="en-US" dirty="0" smtClean="0">
                <a:hlinkClick r:id="rId3"/>
              </a:rPr>
              <a:t>/images</a:t>
            </a:r>
            <a:r>
              <a:rPr lang="en-US" dirty="0">
                <a:hlinkClick r:id="rId3"/>
              </a:rPr>
              <a:t>/distracted-</a:t>
            </a:r>
            <a:r>
              <a:rPr lang="en-US" dirty="0" smtClean="0">
                <a:hlinkClick r:id="rId3"/>
              </a:rPr>
              <a:t>driver.jpg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71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9355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Education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Time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Realizing it’s not imperative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dirty="0" smtClean="0"/>
              <a:t>    to answer calls or texts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a headset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030" y="5134542"/>
            <a:ext cx="699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Rosenberger, Robert. </a:t>
            </a:r>
            <a:r>
              <a:rPr lang="en-US" i="1" dirty="0" err="1"/>
              <a:t>Phenomonology</a:t>
            </a:r>
            <a:r>
              <a:rPr lang="en-US" i="1" dirty="0"/>
              <a:t> and the Cognitive Sciences.</a:t>
            </a:r>
            <a:r>
              <a:rPr lang="en-US" dirty="0"/>
              <a:t> Atlanta, GA: Springer </a:t>
            </a:r>
            <a:r>
              <a:rPr lang="en-US" dirty="0" err="1" smtClean="0"/>
              <a:t>Science</a:t>
            </a:r>
            <a:r>
              <a:rPr lang="en-US" dirty="0" err="1"/>
              <a:t>+Business</a:t>
            </a:r>
            <a:r>
              <a:rPr lang="en-US" dirty="0"/>
              <a:t> Media, 2011. Print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030" y="5799336"/>
            <a:ext cx="747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United States. Dept. of Transportation. “What is Distracted Driving?” </a:t>
            </a:r>
            <a:r>
              <a:rPr lang="en-US" i="1" dirty="0" err="1"/>
              <a:t>Distraction.gov</a:t>
            </a:r>
            <a:r>
              <a:rPr lang="en-US" dirty="0"/>
              <a:t>. US Dept. </a:t>
            </a:r>
            <a:r>
              <a:rPr lang="en-US" dirty="0" smtClean="0"/>
              <a:t>of </a:t>
            </a:r>
            <a:r>
              <a:rPr lang="en-US" dirty="0"/>
              <a:t>Transportation, </a:t>
            </a:r>
            <a:r>
              <a:rPr lang="en-US" dirty="0" err="1"/>
              <a:t>n.d.</a:t>
            </a:r>
            <a:r>
              <a:rPr lang="en-US" dirty="0"/>
              <a:t> Web. 12 Feb. 2013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104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Distracted driving is the leading cause of vehicular deaths</a:t>
            </a:r>
          </a:p>
          <a:p>
            <a:r>
              <a:rPr lang="en-US" dirty="0" smtClean="0"/>
              <a:t>Know the statistics</a:t>
            </a:r>
          </a:p>
          <a:p>
            <a:r>
              <a:rPr lang="en-US" dirty="0" smtClean="0"/>
              <a:t>Understand what distracts you</a:t>
            </a:r>
          </a:p>
          <a:p>
            <a:r>
              <a:rPr lang="en-US" dirty="0" smtClean="0"/>
              <a:t>Know preventative measures</a:t>
            </a:r>
            <a:endParaRPr lang="en-US" dirty="0"/>
          </a:p>
        </p:txBody>
      </p:sp>
      <p:pic>
        <p:nvPicPr>
          <p:cNvPr id="4" name="Content Placeholder 3" descr="home-of-the-godley-wildcat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r="29266"/>
          <a:stretch>
            <a:fillRect/>
          </a:stretch>
        </p:blipFill>
        <p:spPr>
          <a:xfrm>
            <a:off x="457200" y="3456636"/>
            <a:ext cx="7620000" cy="25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honk-if-you-love-jesus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457200" y="1055914"/>
            <a:ext cx="76200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299" y="6125811"/>
            <a:ext cx="776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dc.streetsblog.org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-content/uploads/2012/06/texting-while-</a:t>
            </a:r>
            <a:r>
              <a:rPr lang="en-US" dirty="0" err="1"/>
              <a:t>driving.jpg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7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197</TotalTime>
  <Words>316</Words>
  <Application>Microsoft Macintosh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Distracted Driving</vt:lpstr>
      <vt:lpstr>PowerPoint Presentation</vt:lpstr>
      <vt:lpstr>Definition:</vt:lpstr>
      <vt:lpstr>Statistics:</vt:lpstr>
      <vt:lpstr>Alternatives:</vt:lpstr>
      <vt:lpstr>Conclusion:</vt:lpstr>
      <vt:lpstr>PowerPoint Presentation</vt:lpstr>
    </vt:vector>
  </TitlesOfParts>
  <Company>Bangor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Hoy</dc:creator>
  <cp:lastModifiedBy>Frank Hoy</cp:lastModifiedBy>
  <cp:revision>12</cp:revision>
  <dcterms:created xsi:type="dcterms:W3CDTF">2013-02-25T05:43:09Z</dcterms:created>
  <dcterms:modified xsi:type="dcterms:W3CDTF">2013-02-27T04:07:35Z</dcterms:modified>
</cp:coreProperties>
</file>