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9336" autoAdjust="0"/>
  </p:normalViewPr>
  <p:slideViewPr>
    <p:cSldViewPr>
      <p:cViewPr varScale="1">
        <p:scale>
          <a:sx n="147" d="100"/>
          <a:sy n="147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691A-4227-3744-A9BA-37AD740D20F1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18F53-45CB-5A42-98AA-8B2B858A2E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8F53-45CB-5A42-98AA-8B2B858A2E8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CED775-1E25-4EDB-86C6-EA0A33998999}" type="datetimeFigureOut">
              <a:rPr lang="en-US" smtClean="0"/>
              <a:pPr/>
              <a:t>4/29/12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3CDC61-4A1E-4E1A-81F3-CE732F26F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Involved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causes some people not to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Bad reasons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Lazy </a:t>
            </a:r>
            <a:endParaRPr lang="en-US" sz="900" b="1" dirty="0" smtClean="0"/>
          </a:p>
          <a:p>
            <a:r>
              <a:rPr lang="en-US" b="1" dirty="0" smtClean="0"/>
              <a:t>Excuses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Legitimate Reasons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Higher minimum wage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rates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University of Georgia Study (2008)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sus\AppData\Local\Microsoft\Windows\Temporary Internet Files\Content.IE5\MHQN0RII\MP9004265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2051819" cy="30852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2283" y="4572000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Clip Art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9994" y="6096000"/>
            <a:ext cx="901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Sabia</a:t>
            </a:r>
            <a:r>
              <a:rPr lang="en-US" sz="1000" dirty="0" smtClean="0"/>
              <a:t>, Joseph J. "Effect On Minimum Wage." Employment Policies Institute: UG. 2008. Web. 31 Mar. 2012. &lt;http://epionline.org/study_detail.cfm?sid=98&gt;.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having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teach valuable lessons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Earned</a:t>
            </a:r>
            <a:r>
              <a:rPr lang="en-US" dirty="0" smtClean="0"/>
              <a:t>		    vs.		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Unearned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53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76600"/>
            <a:ext cx="43434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6504801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http://www.autotraderuae.com/auto/carnews/large/532-1.jpg</a:t>
            </a:r>
            <a:endParaRPr lang="en-US" sz="1000" dirty="0"/>
          </a:p>
        </p:txBody>
      </p:sp>
      <p:pic>
        <p:nvPicPr>
          <p:cNvPr id="1026" name="Picture 2" descr="C:\Users\Asus\Downloads\taylor's_car_GNC_jimmy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521200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dirty="0" smtClean="0"/>
              <a:t>1. Find out if your state has a training wage law?</a:t>
            </a:r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2. Show interest in the position you applied for</a:t>
            </a:r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3. Network yourself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4. Schedule  Flexibility 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Volunteer?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volunteer because</a:t>
            </a:r>
          </a:p>
          <a:p>
            <a:r>
              <a:rPr lang="en-US" dirty="0" smtClean="0"/>
              <a:t>An event in their life opens their mind</a:t>
            </a:r>
          </a:p>
          <a:p>
            <a:r>
              <a:rPr lang="en-US" dirty="0" smtClean="0"/>
              <a:t>They have to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 don’t volunteer because</a:t>
            </a:r>
          </a:p>
          <a:p>
            <a:r>
              <a:rPr lang="en-US" dirty="0" smtClean="0"/>
              <a:t>Lack of motivation</a:t>
            </a:r>
          </a:p>
          <a:p>
            <a:r>
              <a:rPr lang="en-US" dirty="0" smtClean="0"/>
              <a:t>No personal gain</a:t>
            </a:r>
          </a:p>
          <a:p>
            <a:r>
              <a:rPr lang="en-US" dirty="0" smtClean="0"/>
              <a:t>Don’t have time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"Getting Involved." </a:t>
            </a:r>
            <a:r>
              <a:rPr lang="en-US" sz="1200" i="1" dirty="0" smtClean="0"/>
              <a:t>Involved in Volunteering Boosts Confidence, Improves Grades</a:t>
            </a:r>
            <a:r>
              <a:rPr lang="en-US" sz="1200" dirty="0" smtClean="0"/>
              <a:t>. May 2011. Web. 21 Mar. 2012. &lt;http://www.about-underachieving-teens.com/AUT/teen-volunteering-improves-confidence-grades.htm&gt;.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Volunteering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Said to:</a:t>
            </a:r>
          </a:p>
          <a:p>
            <a:r>
              <a:rPr lang="en-US" dirty="0" smtClean="0"/>
              <a:t>Increase self-esteem and resilience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Makes you less likely to use drugs and alcohol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Build </a:t>
            </a:r>
            <a:r>
              <a:rPr lang="en-US" dirty="0" smtClean="0"/>
              <a:t>leadership</a:t>
            </a:r>
            <a:r>
              <a:rPr lang="en-US" dirty="0" smtClean="0"/>
              <a:t>, patience, and drive for </a:t>
            </a:r>
          </a:p>
          <a:p>
            <a:pPr>
              <a:buNone/>
            </a:pPr>
            <a:r>
              <a:rPr lang="en-US" dirty="0" smtClean="0"/>
              <a:t>      success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Give a person a new life perspective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Build a good resume for future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58423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"Getting Involved." </a:t>
            </a:r>
            <a:r>
              <a:rPr lang="en-US" sz="1200" i="1" dirty="0" smtClean="0"/>
              <a:t>Involved in Volunteering Boosts Confidence, Improves Grades</a:t>
            </a:r>
            <a:r>
              <a:rPr lang="en-US" sz="1200" dirty="0" smtClean="0"/>
              <a:t>. May 2011. Web. 21 Mar. 2012. &lt;http://www.about-underachieving-teens.com/AUT/teen-volunteering-improves-confidence-grades.htm&gt;.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some thing that interests you and a friend or family member</a:t>
            </a:r>
          </a:p>
          <a:p>
            <a:endParaRPr lang="en-US" dirty="0" smtClean="0"/>
          </a:p>
          <a:p>
            <a:r>
              <a:rPr lang="en-US" dirty="0" smtClean="0"/>
              <a:t>Don’t dwell on how much you can`t do but how you can do</a:t>
            </a:r>
          </a:p>
          <a:p>
            <a:endParaRPr lang="en-US" dirty="0" smtClean="0"/>
          </a:p>
          <a:p>
            <a:r>
              <a:rPr lang="en-US" dirty="0" smtClean="0"/>
              <a:t>Make it fun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olunt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0"/>
            <a:ext cx="2518472" cy="2600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0149" y="6459379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http://palmsla.org/wp-content/uploads/2010/11/volunteer.jpg</a:t>
            </a:r>
            <a:endParaRPr lang="en-US" sz="1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Now!</a:t>
            </a:r>
            <a:endParaRPr lang="en-US" dirty="0"/>
          </a:p>
        </p:txBody>
      </p:sp>
      <p:pic>
        <p:nvPicPr>
          <p:cNvPr id="1026" name="Picture 2" descr="C:\Users\Asus\Desktop\volunte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7549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943600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http://www.volunteerguide.org/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375</Words>
  <Application>Microsoft Macintosh PowerPoint</Application>
  <PresentationFormat>On-screen Show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Getting Involved</vt:lpstr>
      <vt:lpstr>Why causes some people not to work?</vt:lpstr>
      <vt:lpstr>Effects of having a Job</vt:lpstr>
      <vt:lpstr>Solutions</vt:lpstr>
      <vt:lpstr>Why Volunteer?</vt:lpstr>
      <vt:lpstr>Effects of Volunteering </vt:lpstr>
      <vt:lpstr>Solutions </vt:lpstr>
      <vt:lpstr>Volunteer Now!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Involved</dc:title>
  <dc:creator>Asus</dc:creator>
  <cp:lastModifiedBy>keenac</cp:lastModifiedBy>
  <cp:revision>18</cp:revision>
  <dcterms:created xsi:type="dcterms:W3CDTF">2012-04-29T15:38:30Z</dcterms:created>
  <dcterms:modified xsi:type="dcterms:W3CDTF">2012-04-29T15:40:48Z</dcterms:modified>
</cp:coreProperties>
</file>