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5"/>
  </p:notesMasterIdLst>
  <p:handoutMasterIdLst>
    <p:handoutMasterId r:id="rId16"/>
  </p:handoutMasterIdLst>
  <p:sldIdLst>
    <p:sldId id="256" r:id="rId2"/>
    <p:sldId id="284" r:id="rId3"/>
    <p:sldId id="283" r:id="rId4"/>
    <p:sldId id="285" r:id="rId5"/>
    <p:sldId id="286" r:id="rId6"/>
    <p:sldId id="287" r:id="rId7"/>
    <p:sldId id="288" r:id="rId8"/>
    <p:sldId id="289" r:id="rId9"/>
    <p:sldId id="290" r:id="rId10"/>
    <p:sldId id="291" r:id="rId11"/>
    <p:sldId id="292" r:id="rId12"/>
    <p:sldId id="293" r:id="rId13"/>
    <p:sldId id="294" r:id="rId14"/>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5A12"/>
    <a:srgbClr val="E9741F"/>
    <a:srgbClr val="A0A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82" autoAdjust="0"/>
    <p:restoredTop sz="88034" autoAdjust="0"/>
  </p:normalViewPr>
  <p:slideViewPr>
    <p:cSldViewPr>
      <p:cViewPr varScale="1">
        <p:scale>
          <a:sx n="53" d="100"/>
          <a:sy n="53" d="100"/>
        </p:scale>
        <p:origin x="1128"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8/23/2015</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extLst>
      <p:ext uri="{BB962C8B-B14F-4D97-AF65-F5344CB8AC3E}">
        <p14:creationId xmlns:p14="http://schemas.microsoft.com/office/powerpoint/2010/main" val="38790791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8/23/2015</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extLst>
      <p:ext uri="{BB962C8B-B14F-4D97-AF65-F5344CB8AC3E}">
        <p14:creationId xmlns:p14="http://schemas.microsoft.com/office/powerpoint/2010/main" val="359852706"/>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a:t>
            </a:fld>
            <a:endParaRPr lang="en-US"/>
          </a:p>
        </p:txBody>
      </p:sp>
    </p:spTree>
    <p:extLst>
      <p:ext uri="{BB962C8B-B14F-4D97-AF65-F5344CB8AC3E}">
        <p14:creationId xmlns:p14="http://schemas.microsoft.com/office/powerpoint/2010/main" val="3709431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10</a:t>
            </a:fld>
            <a:endParaRPr lang="en-US"/>
          </a:p>
        </p:txBody>
      </p:sp>
    </p:spTree>
    <p:extLst>
      <p:ext uri="{BB962C8B-B14F-4D97-AF65-F5344CB8AC3E}">
        <p14:creationId xmlns:p14="http://schemas.microsoft.com/office/powerpoint/2010/main" val="2354146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a:t>
            </a:fld>
            <a:endParaRPr lang="en-US"/>
          </a:p>
        </p:txBody>
      </p:sp>
    </p:spTree>
    <p:extLst>
      <p:ext uri="{BB962C8B-B14F-4D97-AF65-F5344CB8AC3E}">
        <p14:creationId xmlns:p14="http://schemas.microsoft.com/office/powerpoint/2010/main" val="3400696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3</a:t>
            </a:fld>
            <a:endParaRPr lang="en-US"/>
          </a:p>
        </p:txBody>
      </p:sp>
    </p:spTree>
    <p:extLst>
      <p:ext uri="{BB962C8B-B14F-4D97-AF65-F5344CB8AC3E}">
        <p14:creationId xmlns:p14="http://schemas.microsoft.com/office/powerpoint/2010/main" val="3659925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4</a:t>
            </a:fld>
            <a:endParaRPr lang="en-US"/>
          </a:p>
        </p:txBody>
      </p:sp>
    </p:spTree>
    <p:extLst>
      <p:ext uri="{BB962C8B-B14F-4D97-AF65-F5344CB8AC3E}">
        <p14:creationId xmlns:p14="http://schemas.microsoft.com/office/powerpoint/2010/main" val="2038459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5</a:t>
            </a:fld>
            <a:endParaRPr lang="en-US"/>
          </a:p>
        </p:txBody>
      </p:sp>
    </p:spTree>
    <p:extLst>
      <p:ext uri="{BB962C8B-B14F-4D97-AF65-F5344CB8AC3E}">
        <p14:creationId xmlns:p14="http://schemas.microsoft.com/office/powerpoint/2010/main" val="2272515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6</a:t>
            </a:fld>
            <a:endParaRPr lang="en-US"/>
          </a:p>
        </p:txBody>
      </p:sp>
    </p:spTree>
    <p:extLst>
      <p:ext uri="{BB962C8B-B14F-4D97-AF65-F5344CB8AC3E}">
        <p14:creationId xmlns:p14="http://schemas.microsoft.com/office/powerpoint/2010/main" val="888034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7</a:t>
            </a:fld>
            <a:endParaRPr lang="en-US"/>
          </a:p>
        </p:txBody>
      </p:sp>
    </p:spTree>
    <p:extLst>
      <p:ext uri="{BB962C8B-B14F-4D97-AF65-F5344CB8AC3E}">
        <p14:creationId xmlns:p14="http://schemas.microsoft.com/office/powerpoint/2010/main" val="6920774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8</a:t>
            </a:fld>
            <a:endParaRPr lang="en-US"/>
          </a:p>
        </p:txBody>
      </p:sp>
    </p:spTree>
    <p:extLst>
      <p:ext uri="{BB962C8B-B14F-4D97-AF65-F5344CB8AC3E}">
        <p14:creationId xmlns:p14="http://schemas.microsoft.com/office/powerpoint/2010/main" val="1523781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9</a:t>
            </a:fld>
            <a:endParaRPr lang="en-US"/>
          </a:p>
        </p:txBody>
      </p:sp>
    </p:spTree>
    <p:extLst>
      <p:ext uri="{BB962C8B-B14F-4D97-AF65-F5344CB8AC3E}">
        <p14:creationId xmlns:p14="http://schemas.microsoft.com/office/powerpoint/2010/main" val="22558188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100" y="-381000"/>
            <a:ext cx="9194800" cy="4876799"/>
          </a:xfrm>
          <a:prstGeom prst="rect">
            <a:avLst/>
          </a:prstGeom>
        </p:spPr>
      </p:pic>
      <p:sp>
        <p:nvSpPr>
          <p:cNvPr id="8" name="Rectangle 10"/>
          <p:cNvSpPr/>
          <p:nvPr userDrawn="1"/>
        </p:nvSpPr>
        <p:spPr>
          <a:xfrm>
            <a:off x="-152400" y="3505200"/>
            <a:ext cx="9309100" cy="3352800"/>
          </a:xfrm>
          <a:prstGeom prst="rect">
            <a:avLst/>
          </a:prstGeom>
          <a:solidFill>
            <a:schemeClr val="bg1"/>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9" name="Rectangle 10"/>
          <p:cNvSpPr/>
          <p:nvPr userDrawn="1"/>
        </p:nvSpPr>
        <p:spPr>
          <a:xfrm>
            <a:off x="-152400" y="3581400"/>
            <a:ext cx="9372600" cy="1143000"/>
          </a:xfrm>
          <a:prstGeom prst="rect">
            <a:avLst/>
          </a:prstGeom>
          <a:solidFill>
            <a:schemeClr val="bg2">
              <a:lumMod val="2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subTitle" idx="1" hasCustomPrompt="1"/>
          </p:nvPr>
        </p:nvSpPr>
        <p:spPr>
          <a:xfrm>
            <a:off x="228600" y="4724400"/>
            <a:ext cx="5334000" cy="228600"/>
          </a:xfrm>
          <a:solidFill>
            <a:schemeClr val="bg1"/>
          </a:solidFill>
        </p:spPr>
        <p:txBody>
          <a:bodyPr/>
          <a:lstStyle>
            <a:lvl1pPr marL="0" indent="0" algn="l">
              <a:buNone/>
              <a:defRPr sz="1100" b="1">
                <a:solidFill>
                  <a:schemeClr val="accent4">
                    <a:shade val="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add author information</a:t>
            </a:r>
            <a:endParaRPr lang="en-US" dirty="0"/>
          </a:p>
        </p:txBody>
      </p:sp>
      <p:sp>
        <p:nvSpPr>
          <p:cNvPr id="15" name="Rectangle 15"/>
          <p:cNvSpPr>
            <a:spLocks noGrp="1"/>
          </p:cNvSpPr>
          <p:nvPr>
            <p:ph type="sldNum" sz="quarter" idx="11"/>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6" name="Rectangle 16"/>
          <p:cNvSpPr>
            <a:spLocks noGrp="1"/>
          </p:cNvSpPr>
          <p:nvPr>
            <p:ph type="ftr" sz="quarter" idx="12"/>
          </p:nvPr>
        </p:nvSpPr>
        <p:spPr/>
        <p:txBody>
          <a:bodyPr/>
          <a:lstStyle>
            <a:extLst/>
          </a:lstStyle>
          <a:p>
            <a:endParaRPr lang="en-US" dirty="0"/>
          </a:p>
        </p:txBody>
      </p:sp>
      <p:sp>
        <p:nvSpPr>
          <p:cNvPr id="10" name="Date Placeholder 9"/>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8/23/2015</a:t>
            </a:fld>
            <a:endParaRPr lang="en-US" dirty="0"/>
          </a:p>
        </p:txBody>
      </p:sp>
      <p:sp>
        <p:nvSpPr>
          <p:cNvPr id="12" name="Rectangle 11"/>
          <p:cNvSpPr/>
          <p:nvPr userDrawn="1"/>
        </p:nvSpPr>
        <p:spPr>
          <a:xfrm>
            <a:off x="-228600" y="4627593"/>
            <a:ext cx="9448800" cy="45719"/>
          </a:xfrm>
          <a:prstGeom prst="rect">
            <a:avLst/>
          </a:prstGeom>
          <a:solidFill>
            <a:schemeClr val="accent3">
              <a:lumMod val="60000"/>
              <a:lumOff val="40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43600" y="6339840"/>
            <a:ext cx="3200400" cy="5181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1 Top, 2 Bottom">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5"/>
          </p:nvPr>
        </p:nvSpPr>
        <p:spPr>
          <a:xfrm>
            <a:off x="301752" y="609600"/>
            <a:ext cx="8074152"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20"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3"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19"/>
          <p:cNvSpPr>
            <a:spLocks noGrp="1"/>
          </p:cNvSpPr>
          <p:nvPr>
            <p:ph type="dt" sz="half" idx="22"/>
          </p:nvPr>
        </p:nvSpPr>
        <p:spPr/>
        <p:txBody>
          <a:bodyPr/>
          <a:lstStyle>
            <a:extLst/>
          </a:lstStyle>
          <a:p>
            <a:pPr algn="r"/>
            <a:fld id="{FEC9D3F2-7140-49B9-866C-D21246A5836E}" type="datetime1">
              <a:rPr lang="en-US" smtClean="0"/>
              <a:pPr algn="r"/>
              <a:t>8/23/2015</a:t>
            </a:fld>
            <a:endParaRPr lang="en-US"/>
          </a:p>
        </p:txBody>
      </p:sp>
      <p:sp>
        <p:nvSpPr>
          <p:cNvPr id="20" name="Rectangle 20"/>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4"/>
          </p:nvPr>
        </p:nvSpPr>
        <p:spPr/>
        <p:txBody>
          <a:bodyPr/>
          <a:lstStyle>
            <a:extLst/>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16" name="Rectangle 8"/>
          <p:cNvSpPr>
            <a:spLocks noGrp="1"/>
          </p:cNvSpPr>
          <p:nvPr>
            <p:ph type="body" sz="quarter" idx="13" hasCustomPrompt="1"/>
          </p:nvPr>
        </p:nvSpPr>
        <p:spPr>
          <a:xfrm>
            <a:off x="304800" y="381000"/>
            <a:ext cx="3962400"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8" name="Rectangle 8"/>
          <p:cNvSpPr>
            <a:spLocks noGrp="1"/>
          </p:cNvSpPr>
          <p:nvPr>
            <p:ph type="body" sz="quarter" idx="16" hasCustomPrompt="1"/>
          </p:nvPr>
        </p:nvSpPr>
        <p:spPr>
          <a:xfrm>
            <a:off x="301752" y="3319272"/>
            <a:ext cx="3965448"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Rectangle 8"/>
          <p:cNvSpPr>
            <a:spLocks noGrp="1"/>
          </p:cNvSpPr>
          <p:nvPr>
            <p:ph type="body" sz="quarter" idx="18" hasCustomPrompt="1"/>
          </p:nvPr>
        </p:nvSpPr>
        <p:spPr>
          <a:xfrm>
            <a:off x="4419600" y="381000"/>
            <a:ext cx="3962400"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9"/>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20" hasCustomPrompt="1"/>
          </p:nvPr>
        </p:nvSpPr>
        <p:spPr>
          <a:xfrm>
            <a:off x="4416552" y="3319272"/>
            <a:ext cx="3965448" cy="228600"/>
          </a:xfrm>
          <a:solidFill>
            <a:srgbClr val="BA5A12"/>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21"/>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3" name="Rectangle 23"/>
          <p:cNvSpPr>
            <a:spLocks noGrp="1"/>
          </p:cNvSpPr>
          <p:nvPr>
            <p:ph type="dt" sz="half" idx="22"/>
          </p:nvPr>
        </p:nvSpPr>
        <p:spPr/>
        <p:txBody>
          <a:bodyPr/>
          <a:lstStyle>
            <a:extLst/>
          </a:lstStyle>
          <a:p>
            <a:pPr algn="r"/>
            <a:fld id="{CBEC585F-C108-48D6-9331-6628A0FBB73B}" type="datetime1">
              <a:rPr lang="en-US" smtClean="0"/>
              <a:pPr algn="r"/>
              <a:t>8/23/2015</a:t>
            </a:fld>
            <a:endParaRPr lang="en-US"/>
          </a:p>
        </p:txBody>
      </p:sp>
      <p:sp>
        <p:nvSpPr>
          <p:cNvPr id="27" name="Rectangle 27"/>
          <p:cNvSpPr>
            <a:spLocks noGrp="1"/>
          </p:cNvSpPr>
          <p:nvPr>
            <p:ph type="sldNum" sz="quarter" idx="23"/>
          </p:nvPr>
        </p:nvSpPr>
        <p:spPr/>
        <p:txBody>
          <a:bodyPr/>
          <a:lstStyle>
            <a:extLst/>
          </a:lstStyle>
          <a:p>
            <a:pPr algn="r"/>
            <a:fld id="{256D3EEF-DE4E-429D-8EC4-DDC531AFF587}" type="slidenum">
              <a:rPr lang="en-US" sz="1000" smtClean="0"/>
              <a:pPr algn="r"/>
              <a:t>‹#›</a:t>
            </a:fld>
            <a:endParaRPr lang="en-US"/>
          </a:p>
        </p:txBody>
      </p:sp>
      <p:sp>
        <p:nvSpPr>
          <p:cNvPr id="28" name="Rectangle 28"/>
          <p:cNvSpPr>
            <a:spLocks noGrp="1"/>
          </p:cNvSpPr>
          <p:nvPr>
            <p:ph type="ftr" sz="quarter" idx="24"/>
          </p:nvPr>
        </p:nvSpPr>
        <p:spPr/>
        <p:txBody>
          <a:bodyPr/>
          <a:lstStyle>
            <a:extLst/>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Up: 1 Left, 3 Right">
    <p:spTree>
      <p:nvGrpSpPr>
        <p:cNvPr id="1" name=""/>
        <p:cNvGrpSpPr/>
        <p:nvPr/>
      </p:nvGrpSpPr>
      <p:grpSpPr>
        <a:xfrm>
          <a:off x="0" y="0"/>
          <a:ext cx="0" cy="0"/>
          <a:chOff x="0" y="0"/>
          <a:chExt cx="0" cy="0"/>
        </a:xfrm>
      </p:grpSpPr>
      <p:sp>
        <p:nvSpPr>
          <p:cNvPr id="4" name="Rectangle 2"/>
          <p:cNvSpPr>
            <a:spLocks noGrp="1"/>
          </p:cNvSpPr>
          <p:nvPr>
            <p:ph type="title"/>
          </p:nvPr>
        </p:nvSpPr>
        <p:spPr/>
        <p:txBody>
          <a:bodyPr/>
          <a:lstStyle>
            <a:extLst/>
          </a:lstStyle>
          <a:p>
            <a:r>
              <a:rPr lang="en-US" smtClean="0"/>
              <a:t>Click to edit Master title style</a:t>
            </a:r>
            <a:endParaRPr lang="en-US"/>
          </a:p>
        </p:txBody>
      </p:sp>
      <p:sp>
        <p:nvSpPr>
          <p:cNvPr id="10" name="Rectangle 8"/>
          <p:cNvSpPr>
            <a:spLocks noGrp="1"/>
          </p:cNvSpPr>
          <p:nvPr>
            <p:ph type="body" sz="quarter" idx="14"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8" name="Rectangle 11"/>
          <p:cNvSpPr>
            <a:spLocks noGrp="1"/>
          </p:cNvSpPr>
          <p:nvPr>
            <p:ph sz="quarter" idx="16"/>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0"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8"/>
          <p:cNvSpPr>
            <a:spLocks noGrp="1"/>
          </p:cNvSpPr>
          <p:nvPr>
            <p:ph type="body" sz="quarter" idx="17" hasCustomPrompt="1"/>
          </p:nvPr>
        </p:nvSpPr>
        <p:spPr>
          <a:xfrm>
            <a:off x="44165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3" name="Rectangle 11"/>
          <p:cNvSpPr>
            <a:spLocks noGrp="1"/>
          </p:cNvSpPr>
          <p:nvPr>
            <p:ph sz="quarter" idx="18"/>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9" hasCustomPrompt="1"/>
          </p:nvPr>
        </p:nvSpPr>
        <p:spPr>
          <a:xfrm>
            <a:off x="44196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20"/>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7293A964-5F5E-47DC-ABD9-08A6A9FFD04F}" type="datetime1">
              <a:rPr lang="en-US" smtClean="0"/>
              <a:pPr algn="r"/>
              <a:t>8/23/2015</a:t>
            </a:fld>
            <a:endParaRPr lang="en-US"/>
          </a:p>
        </p:txBody>
      </p:sp>
      <p:sp>
        <p:nvSpPr>
          <p:cNvPr id="18" name="Rectangle 18"/>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1" name="Rectangle 21"/>
          <p:cNvSpPr>
            <a:spLocks noGrp="1"/>
          </p:cNvSpPr>
          <p:nvPr>
            <p:ph type="ftr" sz="quarter" idx="23"/>
          </p:nvPr>
        </p:nvSpPr>
        <p:spPr/>
        <p:txBody>
          <a:bodyPr/>
          <a:lstStyle>
            <a:extLst/>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Up: 3 Left, 1 Righ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a:p>
        </p:txBody>
      </p:sp>
      <p:sp>
        <p:nvSpPr>
          <p:cNvPr id="18" name="Rectangle 8"/>
          <p:cNvSpPr>
            <a:spLocks noGrp="1"/>
          </p:cNvSpPr>
          <p:nvPr>
            <p:ph type="body" sz="quarter" idx="13"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5"/>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a:spLocks noGrp="1"/>
          </p:cNvSpPr>
          <p:nvPr>
            <p:ph type="body" sz="quarter" idx="14"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0" name="Rectangle 11"/>
          <p:cNvSpPr>
            <a:spLocks noGrp="1"/>
          </p:cNvSpPr>
          <p:nvPr>
            <p:ph sz="quarter" idx="16"/>
          </p:nvPr>
        </p:nvSpPr>
        <p:spPr>
          <a:xfrm>
            <a:off x="3048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8"/>
          <p:cNvSpPr>
            <a:spLocks noGrp="1"/>
          </p:cNvSpPr>
          <p:nvPr>
            <p:ph type="body" sz="quarter" idx="17" hasCustomPrompt="1"/>
          </p:nvPr>
        </p:nvSpPr>
        <p:spPr>
          <a:xfrm>
            <a:off x="3017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8"/>
          </p:nvPr>
        </p:nvSpPr>
        <p:spPr>
          <a:xfrm>
            <a:off x="3017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9" hasCustomPrompt="1"/>
          </p:nvPr>
        </p:nvSpPr>
        <p:spPr>
          <a:xfrm>
            <a:off x="3048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6" name="Rectangle 11"/>
          <p:cNvSpPr>
            <a:spLocks noGrp="1"/>
          </p:cNvSpPr>
          <p:nvPr>
            <p:ph sz="quarter" idx="20"/>
          </p:nvPr>
        </p:nvSpPr>
        <p:spPr>
          <a:xfrm>
            <a:off x="3048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1"/>
          </p:nvPr>
        </p:nvSpPr>
        <p:spPr/>
        <p:txBody>
          <a:bodyPr/>
          <a:lstStyle>
            <a:extLst/>
          </a:lstStyle>
          <a:p>
            <a:pPr algn="r"/>
            <a:fld id="{968C9C2A-D3B8-4543-8A47-F59C20C16D9A}" type="datetime1">
              <a:rPr lang="en-US" smtClean="0"/>
              <a:pPr algn="r"/>
              <a:t>8/23/2015</a:t>
            </a:fld>
            <a:endParaRPr lang="en-US" dirty="0"/>
          </a:p>
        </p:txBody>
      </p:sp>
      <p:sp>
        <p:nvSpPr>
          <p:cNvPr id="19" name="Rectangle 19"/>
          <p:cNvSpPr>
            <a:spLocks noGrp="1"/>
          </p:cNvSpPr>
          <p:nvPr>
            <p:ph type="sldNum" sz="quarter" idx="22"/>
          </p:nvPr>
        </p:nvSpPr>
        <p:spPr/>
        <p:txBody>
          <a:bodyPr/>
          <a:lstStyle>
            <a:extLst/>
          </a:lstStyle>
          <a:p>
            <a:pPr algn="r"/>
            <a:fld id="{256D3EEF-DE4E-429D-8EC4-DDC531AFF587}" type="slidenum">
              <a:rPr lang="en-US" sz="1000" smtClean="0"/>
              <a:pPr algn="r"/>
              <a:t>‹#›</a:t>
            </a:fld>
            <a:endParaRPr lang="en-US"/>
          </a:p>
        </p:txBody>
      </p:sp>
      <p:sp>
        <p:nvSpPr>
          <p:cNvPr id="20" name="Rectangle 20"/>
          <p:cNvSpPr>
            <a:spLocks noGrp="1"/>
          </p:cNvSpPr>
          <p:nvPr>
            <p:ph type="ftr" sz="quarter" idx="23"/>
          </p:nvPr>
        </p:nvSpPr>
        <p:spPr/>
        <p:txBody>
          <a:bodyPr/>
          <a:lstStyle>
            <a:extLst/>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Up: 2 Left, 3 Right">
    <p:spTree>
      <p:nvGrpSpPr>
        <p:cNvPr id="1" name=""/>
        <p:cNvGrpSpPr/>
        <p:nvPr/>
      </p:nvGrpSpPr>
      <p:grpSpPr>
        <a:xfrm>
          <a:off x="0" y="0"/>
          <a:ext cx="0" cy="0"/>
          <a:chOff x="0" y="0"/>
          <a:chExt cx="0" cy="0"/>
        </a:xfrm>
      </p:grpSpPr>
      <p:sp>
        <p:nvSpPr>
          <p:cNvPr id="20" name="Rectangle 2"/>
          <p:cNvSpPr>
            <a:spLocks noGrp="1"/>
          </p:cNvSpPr>
          <p:nvPr>
            <p:ph type="title"/>
          </p:nvPr>
        </p:nvSpPr>
        <p:spPr/>
        <p:txBody>
          <a:bodyPr/>
          <a:lstStyle>
            <a:extLst/>
          </a:lstStyle>
          <a:p>
            <a:r>
              <a:rPr lang="en-US" smtClean="0"/>
              <a:t>Click to edit Master title style</a:t>
            </a:r>
            <a:endParaRPr lang="en-US"/>
          </a:p>
        </p:txBody>
      </p:sp>
      <p:sp>
        <p:nvSpPr>
          <p:cNvPr id="23" name="Rectangle 8"/>
          <p:cNvSpPr>
            <a:spLocks noGrp="1"/>
          </p:cNvSpPr>
          <p:nvPr>
            <p:ph type="body" sz="quarter" idx="13"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4"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5"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6"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Rectangle 8"/>
          <p:cNvSpPr>
            <a:spLocks noGrp="1"/>
          </p:cNvSpPr>
          <p:nvPr>
            <p:ph type="body" sz="quarter" idx="14"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9" name="Rectangle 11"/>
          <p:cNvSpPr>
            <a:spLocks noGrp="1"/>
          </p:cNvSpPr>
          <p:nvPr>
            <p:ph sz="quarter" idx="18"/>
          </p:nvPr>
        </p:nvSpPr>
        <p:spPr>
          <a:xfrm>
            <a:off x="4419600"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1" name="Rectangle 8"/>
          <p:cNvSpPr>
            <a:spLocks noGrp="1"/>
          </p:cNvSpPr>
          <p:nvPr>
            <p:ph type="body" sz="quarter" idx="19" hasCustomPrompt="1"/>
          </p:nvPr>
        </p:nvSpPr>
        <p:spPr>
          <a:xfrm>
            <a:off x="4416552"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2" name="Rectangle 11"/>
          <p:cNvSpPr>
            <a:spLocks noGrp="1"/>
          </p:cNvSpPr>
          <p:nvPr>
            <p:ph sz="quarter" idx="20"/>
          </p:nvPr>
        </p:nvSpPr>
        <p:spPr>
          <a:xfrm>
            <a:off x="4416552"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3" name="Rectangle 8"/>
          <p:cNvSpPr>
            <a:spLocks noGrp="1"/>
          </p:cNvSpPr>
          <p:nvPr>
            <p:ph type="body" sz="quarter" idx="21" hasCustomPrompt="1"/>
          </p:nvPr>
        </p:nvSpPr>
        <p:spPr>
          <a:xfrm>
            <a:off x="4419600"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34" name="Rectangle 11"/>
          <p:cNvSpPr>
            <a:spLocks noGrp="1"/>
          </p:cNvSpPr>
          <p:nvPr>
            <p:ph sz="quarter" idx="22"/>
          </p:nvPr>
        </p:nvSpPr>
        <p:spPr>
          <a:xfrm>
            <a:off x="4419600"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Rectangle 16"/>
          <p:cNvSpPr>
            <a:spLocks noGrp="1"/>
          </p:cNvSpPr>
          <p:nvPr>
            <p:ph type="dt" sz="half" idx="23"/>
          </p:nvPr>
        </p:nvSpPr>
        <p:spPr/>
        <p:txBody>
          <a:bodyPr/>
          <a:lstStyle>
            <a:extLst/>
          </a:lstStyle>
          <a:p>
            <a:pPr algn="r"/>
            <a:fld id="{29ED4C97-3C5D-482A-99AD-AD992C3024DE}" type="datetime1">
              <a:rPr lang="en-US" smtClean="0"/>
              <a:pPr algn="r"/>
              <a:t>8/23/2015</a:t>
            </a:fld>
            <a:endParaRPr lang="en-US"/>
          </a:p>
        </p:txBody>
      </p:sp>
      <p:sp>
        <p:nvSpPr>
          <p:cNvPr id="17" name="Rectangle 17"/>
          <p:cNvSpPr>
            <a:spLocks noGrp="1"/>
          </p:cNvSpPr>
          <p:nvPr>
            <p:ph type="sldNum" sz="quarter" idx="24"/>
          </p:nvPr>
        </p:nvSpPr>
        <p:spPr/>
        <p:txBody>
          <a:bodyPr/>
          <a:lstStyle>
            <a:extLst/>
          </a:lstStyle>
          <a:p>
            <a:pPr algn="r"/>
            <a:fld id="{256D3EEF-DE4E-429D-8EC4-DDC531AFF587}" type="slidenum">
              <a:rPr lang="en-US" sz="1000" smtClean="0"/>
              <a:pPr algn="r"/>
              <a:t>‹#›</a:t>
            </a:fld>
            <a:endParaRPr lang="en-US"/>
          </a:p>
        </p:txBody>
      </p:sp>
      <p:sp>
        <p:nvSpPr>
          <p:cNvPr id="18" name="Rectangle 18"/>
          <p:cNvSpPr>
            <a:spLocks noGrp="1"/>
          </p:cNvSpPr>
          <p:nvPr>
            <p:ph type="ftr" sz="quarter" idx="25"/>
          </p:nvPr>
        </p:nvSpPr>
        <p:spPr/>
        <p:txBody>
          <a:bodyPr/>
          <a:lstStyle>
            <a:extLst/>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5-Up: 3 Left, 2 Right">
    <p:spTree>
      <p:nvGrpSpPr>
        <p:cNvPr id="1" name=""/>
        <p:cNvGrpSpPr/>
        <p:nvPr/>
      </p:nvGrpSpPr>
      <p:grpSpPr>
        <a:xfrm>
          <a:off x="0" y="0"/>
          <a:ext cx="0" cy="0"/>
          <a:chOff x="0" y="0"/>
          <a:chExt cx="0" cy="0"/>
        </a:xfrm>
      </p:grpSpPr>
      <p:sp>
        <p:nvSpPr>
          <p:cNvPr id="5" name="Rectangle 2"/>
          <p:cNvSpPr>
            <a:spLocks noGrp="1"/>
          </p:cNvSpPr>
          <p:nvPr>
            <p:ph type="title"/>
          </p:nvPr>
        </p:nvSpPr>
        <p:spPr/>
        <p:txBody>
          <a:bodyPr/>
          <a:lstStyle>
            <a:extLst/>
          </a:lstStyle>
          <a:p>
            <a:r>
              <a:rPr lang="en-US" smtClean="0"/>
              <a:t>Click to edit Master title style</a:t>
            </a:r>
            <a:endParaRPr lang="en-US"/>
          </a:p>
        </p:txBody>
      </p:sp>
      <p:sp>
        <p:nvSpPr>
          <p:cNvPr id="21" name="Rectangle 8"/>
          <p:cNvSpPr>
            <a:spLocks noGrp="1"/>
          </p:cNvSpPr>
          <p:nvPr>
            <p:ph type="body" sz="quarter" idx="14" hasCustomPrompt="1"/>
          </p:nvPr>
        </p:nvSpPr>
        <p:spPr>
          <a:xfrm>
            <a:off x="307848"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2" name="Rectangle 11"/>
          <p:cNvSpPr>
            <a:spLocks noGrp="1"/>
          </p:cNvSpPr>
          <p:nvPr>
            <p:ph sz="quarter" idx="16"/>
          </p:nvPr>
        </p:nvSpPr>
        <p:spPr>
          <a:xfrm>
            <a:off x="307848" y="609600"/>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Rectangle 8"/>
          <p:cNvSpPr>
            <a:spLocks noGrp="1"/>
          </p:cNvSpPr>
          <p:nvPr>
            <p:ph type="body" sz="quarter" idx="17" hasCustomPrompt="1"/>
          </p:nvPr>
        </p:nvSpPr>
        <p:spPr>
          <a:xfrm>
            <a:off x="304800" y="234086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6" name="Rectangle 11"/>
          <p:cNvSpPr>
            <a:spLocks noGrp="1"/>
          </p:cNvSpPr>
          <p:nvPr>
            <p:ph sz="quarter" idx="18"/>
          </p:nvPr>
        </p:nvSpPr>
        <p:spPr>
          <a:xfrm>
            <a:off x="304800" y="256946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Rectangle 8"/>
          <p:cNvSpPr>
            <a:spLocks noGrp="1"/>
          </p:cNvSpPr>
          <p:nvPr>
            <p:ph type="body" sz="quarter" idx="19" hasCustomPrompt="1"/>
          </p:nvPr>
        </p:nvSpPr>
        <p:spPr>
          <a:xfrm>
            <a:off x="307848" y="4291584"/>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8" name="Rectangle 11"/>
          <p:cNvSpPr>
            <a:spLocks noGrp="1"/>
          </p:cNvSpPr>
          <p:nvPr>
            <p:ph sz="quarter" idx="20"/>
          </p:nvPr>
        </p:nvSpPr>
        <p:spPr>
          <a:xfrm>
            <a:off x="307848" y="4520184"/>
            <a:ext cx="3962400" cy="1728216"/>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Rectangle 8"/>
          <p:cNvSpPr>
            <a:spLocks noGrp="1"/>
          </p:cNvSpPr>
          <p:nvPr>
            <p:ph type="body" sz="quarter" idx="21"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3" name="Rectangle 11"/>
          <p:cNvSpPr>
            <a:spLocks noGrp="1"/>
          </p:cNvSpPr>
          <p:nvPr>
            <p:ph sz="quarter" idx="22"/>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Rectangle 8"/>
          <p:cNvSpPr>
            <a:spLocks noGrp="1"/>
          </p:cNvSpPr>
          <p:nvPr>
            <p:ph type="body" sz="quarter" idx="23"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6" name="Rectangle 11"/>
          <p:cNvSpPr>
            <a:spLocks noGrp="1"/>
          </p:cNvSpPr>
          <p:nvPr>
            <p:ph sz="quarter" idx="24"/>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7"/>
          <p:cNvSpPr>
            <a:spLocks noGrp="1"/>
          </p:cNvSpPr>
          <p:nvPr>
            <p:ph type="dt" sz="half" idx="25"/>
          </p:nvPr>
        </p:nvSpPr>
        <p:spPr/>
        <p:txBody>
          <a:bodyPr/>
          <a:lstStyle>
            <a:extLst/>
          </a:lstStyle>
          <a:p>
            <a:pPr algn="r"/>
            <a:fld id="{3EF8FEE9-63ED-4C1B-8C25-9B47C2DA1E72}" type="datetime1">
              <a:rPr lang="en-US" smtClean="0"/>
              <a:pPr algn="r"/>
              <a:t>8/23/2015</a:t>
            </a:fld>
            <a:endParaRPr lang="en-US"/>
          </a:p>
        </p:txBody>
      </p:sp>
      <p:sp>
        <p:nvSpPr>
          <p:cNvPr id="18" name="Rectangle 18"/>
          <p:cNvSpPr>
            <a:spLocks noGrp="1"/>
          </p:cNvSpPr>
          <p:nvPr>
            <p:ph type="sldNum" sz="quarter" idx="26"/>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7"/>
          </p:nvPr>
        </p:nvSpPr>
        <p:spPr/>
        <p:txBody>
          <a:bodyPr/>
          <a:lstStyle>
            <a:extLst/>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ombstones">
    <p:spTree>
      <p:nvGrpSpPr>
        <p:cNvPr id="1" name=""/>
        <p:cNvGrpSpPr/>
        <p:nvPr/>
      </p:nvGrpSpPr>
      <p:grpSpPr>
        <a:xfrm>
          <a:off x="0" y="0"/>
          <a:ext cx="0" cy="0"/>
          <a:chOff x="0" y="0"/>
          <a:chExt cx="0" cy="0"/>
        </a:xfrm>
      </p:grpSpPr>
      <p:sp>
        <p:nvSpPr>
          <p:cNvPr id="23" name="Rectangle 2"/>
          <p:cNvSpPr>
            <a:spLocks noGrp="1"/>
          </p:cNvSpPr>
          <p:nvPr>
            <p:ph type="title"/>
          </p:nvPr>
        </p:nvSpPr>
        <p:spPr/>
        <p:txBody>
          <a:bodyPr/>
          <a:lstStyle>
            <a:extLst/>
          </a:lstStyle>
          <a:p>
            <a:r>
              <a:rPr lang="en-US" smtClean="0"/>
              <a:t>Click to edit Master title style</a:t>
            </a:r>
            <a:endParaRPr lang="en-US"/>
          </a:p>
        </p:txBody>
      </p:sp>
      <p:sp>
        <p:nvSpPr>
          <p:cNvPr id="9" name="Rectangle 6"/>
          <p:cNvSpPr/>
          <p:nvPr/>
        </p:nvSpPr>
        <p:spPr>
          <a:xfrm>
            <a:off x="13716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8" name="Rectangle 6"/>
          <p:cNvSpPr/>
          <p:nvPr/>
        </p:nvSpPr>
        <p:spPr>
          <a:xfrm>
            <a:off x="13716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6" name="Rectangle 6"/>
          <p:cNvSpPr/>
          <p:nvPr/>
        </p:nvSpPr>
        <p:spPr>
          <a:xfrm>
            <a:off x="35052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5" name="Rectangle 6"/>
          <p:cNvSpPr/>
          <p:nvPr/>
        </p:nvSpPr>
        <p:spPr>
          <a:xfrm>
            <a:off x="35052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1" name="Rectangle 6"/>
          <p:cNvSpPr/>
          <p:nvPr/>
        </p:nvSpPr>
        <p:spPr>
          <a:xfrm>
            <a:off x="5638800" y="14478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3" name="Rectangle 6"/>
          <p:cNvSpPr/>
          <p:nvPr/>
        </p:nvSpPr>
        <p:spPr>
          <a:xfrm>
            <a:off x="5638800" y="3886200"/>
            <a:ext cx="1676400" cy="2057400"/>
          </a:xfrm>
          <a:prstGeom prst="rect">
            <a:avLst/>
          </a:prstGeom>
          <a:ln w="76200" cap="sq" cmpd="thickThin" algn="ctr">
            <a:solidFill>
              <a:srgbClr val="BA5A12"/>
            </a:solidFill>
            <a:prstDash val="solid"/>
            <a:roun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4" name="Rectangle 10"/>
          <p:cNvSpPr>
            <a:spLocks noGrp="1"/>
          </p:cNvSpPr>
          <p:nvPr>
            <p:ph type="pic" sz="quarter" idx="13" hasCustomPrompt="1"/>
          </p:nvPr>
        </p:nvSpPr>
        <p:spPr>
          <a:xfrm>
            <a:off x="1524000" y="1600200"/>
            <a:ext cx="1371600" cy="685800"/>
          </a:xfrm>
        </p:spPr>
        <p:txBody>
          <a:bodyPr/>
          <a:lstStyle>
            <a:extLst/>
          </a:lstStyle>
          <a:p>
            <a:r>
              <a:rPr lang="en-US" dirty="0" smtClean="0"/>
              <a:t>Company</a:t>
            </a:r>
            <a:r>
              <a:rPr lang="en-US" baseline="0" dirty="0" smtClean="0"/>
              <a:t> Logo</a:t>
            </a:r>
            <a:endParaRPr lang="en-US" dirty="0"/>
          </a:p>
        </p:txBody>
      </p:sp>
      <p:sp>
        <p:nvSpPr>
          <p:cNvPr id="19" name="Rectangle 10"/>
          <p:cNvSpPr>
            <a:spLocks noGrp="1"/>
          </p:cNvSpPr>
          <p:nvPr>
            <p:ph type="pic" sz="quarter" idx="29" hasCustomPrompt="1"/>
          </p:nvPr>
        </p:nvSpPr>
        <p:spPr>
          <a:xfrm>
            <a:off x="1524000" y="4038600"/>
            <a:ext cx="1371600" cy="685800"/>
          </a:xfrm>
        </p:spPr>
        <p:txBody>
          <a:bodyPr/>
          <a:lstStyle>
            <a:extLst/>
          </a:lstStyle>
          <a:p>
            <a:r>
              <a:rPr lang="en-US" dirty="0" smtClean="0"/>
              <a:t>Company</a:t>
            </a:r>
            <a:r>
              <a:rPr lang="en-US" baseline="0" dirty="0" smtClean="0"/>
              <a:t> Logo</a:t>
            </a:r>
            <a:endParaRPr lang="en-US" dirty="0"/>
          </a:p>
        </p:txBody>
      </p:sp>
      <p:sp>
        <p:nvSpPr>
          <p:cNvPr id="27" name="Rectangle 10"/>
          <p:cNvSpPr>
            <a:spLocks noGrp="1"/>
          </p:cNvSpPr>
          <p:nvPr>
            <p:ph type="pic" sz="quarter" idx="17" hasCustomPrompt="1"/>
          </p:nvPr>
        </p:nvSpPr>
        <p:spPr>
          <a:xfrm>
            <a:off x="3657600" y="1600200"/>
            <a:ext cx="1371600" cy="685800"/>
          </a:xfrm>
        </p:spPr>
        <p:txBody>
          <a:bodyPr/>
          <a:lstStyle>
            <a:extLst/>
          </a:lstStyle>
          <a:p>
            <a:r>
              <a:rPr lang="en-US" dirty="0" smtClean="0"/>
              <a:t>Company</a:t>
            </a:r>
            <a:r>
              <a:rPr lang="en-US" baseline="0" dirty="0" smtClean="0"/>
              <a:t> Logo</a:t>
            </a:r>
            <a:endParaRPr lang="en-US" dirty="0"/>
          </a:p>
        </p:txBody>
      </p:sp>
      <p:sp>
        <p:nvSpPr>
          <p:cNvPr id="11" name="Rectangle 10"/>
          <p:cNvSpPr>
            <a:spLocks noGrp="1"/>
          </p:cNvSpPr>
          <p:nvPr>
            <p:ph type="pic" sz="quarter" idx="30" hasCustomPrompt="1"/>
          </p:nvPr>
        </p:nvSpPr>
        <p:spPr>
          <a:xfrm>
            <a:off x="3657600" y="4038600"/>
            <a:ext cx="1371600" cy="685800"/>
          </a:xfrm>
        </p:spPr>
        <p:txBody>
          <a:bodyPr/>
          <a:lstStyle>
            <a:extLst/>
          </a:lstStyle>
          <a:p>
            <a:r>
              <a:rPr lang="en-US" dirty="0" smtClean="0"/>
              <a:t>Company</a:t>
            </a:r>
            <a:r>
              <a:rPr lang="en-US" baseline="0" dirty="0" smtClean="0"/>
              <a:t> Logo</a:t>
            </a:r>
            <a:endParaRPr lang="en-US" dirty="0"/>
          </a:p>
        </p:txBody>
      </p:sp>
      <p:sp>
        <p:nvSpPr>
          <p:cNvPr id="4" name="Rectangle 10"/>
          <p:cNvSpPr>
            <a:spLocks noGrp="1"/>
          </p:cNvSpPr>
          <p:nvPr>
            <p:ph type="pic" sz="quarter" idx="21" hasCustomPrompt="1"/>
          </p:nvPr>
        </p:nvSpPr>
        <p:spPr>
          <a:xfrm>
            <a:off x="5791200" y="1600200"/>
            <a:ext cx="1371600" cy="685800"/>
          </a:xfrm>
        </p:spPr>
        <p:txBody>
          <a:bodyPr/>
          <a:lstStyle>
            <a:extLst/>
          </a:lstStyle>
          <a:p>
            <a:r>
              <a:rPr lang="en-US" dirty="0" smtClean="0"/>
              <a:t>Company</a:t>
            </a:r>
            <a:r>
              <a:rPr lang="en-US" baseline="0" dirty="0" smtClean="0"/>
              <a:t> Logo</a:t>
            </a:r>
            <a:endParaRPr lang="en-US" dirty="0"/>
          </a:p>
        </p:txBody>
      </p:sp>
      <p:sp>
        <p:nvSpPr>
          <p:cNvPr id="15" name="Rectangle 10"/>
          <p:cNvSpPr>
            <a:spLocks noGrp="1"/>
          </p:cNvSpPr>
          <p:nvPr>
            <p:ph type="pic" sz="quarter" idx="31" hasCustomPrompt="1"/>
          </p:nvPr>
        </p:nvSpPr>
        <p:spPr>
          <a:xfrm>
            <a:off x="5791200" y="4038600"/>
            <a:ext cx="1371600" cy="685800"/>
          </a:xfrm>
        </p:spPr>
        <p:txBody>
          <a:bodyPr/>
          <a:lstStyle>
            <a:extLst/>
          </a:lstStyle>
          <a:p>
            <a:r>
              <a:rPr lang="en-US" dirty="0" smtClean="0"/>
              <a:t>Company</a:t>
            </a:r>
            <a:r>
              <a:rPr lang="en-US" baseline="0" dirty="0" smtClean="0"/>
              <a:t> Logo</a:t>
            </a:r>
            <a:endParaRPr lang="en-US" dirty="0"/>
          </a:p>
        </p:txBody>
      </p:sp>
      <p:sp>
        <p:nvSpPr>
          <p:cNvPr id="7" name="Rectangle 12"/>
          <p:cNvSpPr>
            <a:spLocks noGrp="1"/>
          </p:cNvSpPr>
          <p:nvPr>
            <p:ph type="body" sz="quarter" idx="14" hasCustomPrompt="1"/>
          </p:nvPr>
        </p:nvSpPr>
        <p:spPr>
          <a:xfrm>
            <a:off x="1524000" y="2895600"/>
            <a:ext cx="1371600" cy="304800"/>
          </a:xfrm>
        </p:spPr>
        <p:txBody>
          <a:bodyPr anchor="ctr"/>
          <a:lstStyle>
            <a:lvl1pPr algn="ctr">
              <a:defRPr b="1"/>
            </a:lvl1pPr>
            <a:extLst/>
          </a:lstStyle>
          <a:p>
            <a:pPr lvl="0"/>
            <a:r>
              <a:rPr lang="en-US" dirty="0" smtClean="0"/>
              <a:t>Amount</a:t>
            </a:r>
            <a:endParaRPr lang="en-US" dirty="0"/>
          </a:p>
        </p:txBody>
      </p:sp>
      <p:sp>
        <p:nvSpPr>
          <p:cNvPr id="28" name="Rectangle 12"/>
          <p:cNvSpPr>
            <a:spLocks noGrp="1"/>
          </p:cNvSpPr>
          <p:nvPr>
            <p:ph type="body" sz="quarter" idx="33" hasCustomPrompt="1"/>
          </p:nvPr>
        </p:nvSpPr>
        <p:spPr>
          <a:xfrm>
            <a:off x="1524000" y="5334000"/>
            <a:ext cx="1371600" cy="304800"/>
          </a:xfrm>
        </p:spPr>
        <p:txBody>
          <a:bodyPr anchor="ctr"/>
          <a:lstStyle>
            <a:lvl1pPr algn="ctr">
              <a:defRPr b="1"/>
            </a:lvl1pPr>
            <a:extLst/>
          </a:lstStyle>
          <a:p>
            <a:pPr lvl="0"/>
            <a:r>
              <a:rPr lang="en-US" dirty="0" smtClean="0"/>
              <a:t>Amount</a:t>
            </a:r>
            <a:endParaRPr lang="en-US" dirty="0"/>
          </a:p>
        </p:txBody>
      </p:sp>
      <p:sp>
        <p:nvSpPr>
          <p:cNvPr id="30" name="Rectangle 12"/>
          <p:cNvSpPr>
            <a:spLocks noGrp="1"/>
          </p:cNvSpPr>
          <p:nvPr>
            <p:ph type="body" sz="quarter" idx="18" hasCustomPrompt="1"/>
          </p:nvPr>
        </p:nvSpPr>
        <p:spPr>
          <a:xfrm>
            <a:off x="3657600" y="2895600"/>
            <a:ext cx="1371600" cy="304800"/>
          </a:xfrm>
        </p:spPr>
        <p:txBody>
          <a:bodyPr anchor="ctr"/>
          <a:lstStyle>
            <a:lvl1pPr algn="ctr">
              <a:defRPr b="1"/>
            </a:lvl1pPr>
            <a:extLst/>
          </a:lstStyle>
          <a:p>
            <a:pPr lvl="0"/>
            <a:r>
              <a:rPr lang="en-US" dirty="0" smtClean="0"/>
              <a:t>Amount</a:t>
            </a:r>
            <a:endParaRPr lang="en-US" dirty="0"/>
          </a:p>
        </p:txBody>
      </p:sp>
      <p:sp>
        <p:nvSpPr>
          <p:cNvPr id="13" name="Rectangle 12"/>
          <p:cNvSpPr>
            <a:spLocks noGrp="1"/>
          </p:cNvSpPr>
          <p:nvPr>
            <p:ph type="body" sz="quarter" idx="34" hasCustomPrompt="1"/>
          </p:nvPr>
        </p:nvSpPr>
        <p:spPr>
          <a:xfrm>
            <a:off x="3657600" y="5334000"/>
            <a:ext cx="1371600" cy="304800"/>
          </a:xfrm>
        </p:spPr>
        <p:txBody>
          <a:bodyPr anchor="ctr"/>
          <a:lstStyle>
            <a:lvl1pPr algn="ctr">
              <a:defRPr b="1"/>
            </a:lvl1pPr>
            <a:extLst/>
          </a:lstStyle>
          <a:p>
            <a:pPr lvl="0"/>
            <a:r>
              <a:rPr lang="en-US" dirty="0" smtClean="0"/>
              <a:t>Amount</a:t>
            </a:r>
            <a:endParaRPr lang="en-US" dirty="0"/>
          </a:p>
        </p:txBody>
      </p:sp>
      <p:sp>
        <p:nvSpPr>
          <p:cNvPr id="14" name="Rectangle 12"/>
          <p:cNvSpPr>
            <a:spLocks noGrp="1"/>
          </p:cNvSpPr>
          <p:nvPr>
            <p:ph type="body" sz="quarter" idx="22" hasCustomPrompt="1"/>
          </p:nvPr>
        </p:nvSpPr>
        <p:spPr>
          <a:xfrm>
            <a:off x="5791200" y="2895600"/>
            <a:ext cx="1371600" cy="304800"/>
          </a:xfrm>
        </p:spPr>
        <p:txBody>
          <a:bodyPr anchor="ctr"/>
          <a:lstStyle>
            <a:lvl1pPr algn="ctr">
              <a:defRPr b="1"/>
            </a:lvl1pPr>
            <a:extLst/>
          </a:lstStyle>
          <a:p>
            <a:pPr lvl="0"/>
            <a:r>
              <a:rPr lang="en-US" dirty="0" smtClean="0"/>
              <a:t>Amount</a:t>
            </a:r>
            <a:endParaRPr lang="en-US" dirty="0"/>
          </a:p>
        </p:txBody>
      </p:sp>
      <p:sp>
        <p:nvSpPr>
          <p:cNvPr id="2" name="Rectangle 12"/>
          <p:cNvSpPr>
            <a:spLocks noGrp="1"/>
          </p:cNvSpPr>
          <p:nvPr>
            <p:ph type="body" sz="quarter" idx="35" hasCustomPrompt="1"/>
          </p:nvPr>
        </p:nvSpPr>
        <p:spPr>
          <a:xfrm>
            <a:off x="5791200" y="5334000"/>
            <a:ext cx="1371600" cy="304800"/>
          </a:xfrm>
        </p:spPr>
        <p:txBody>
          <a:bodyPr anchor="ctr"/>
          <a:lstStyle>
            <a:lvl1pPr algn="ctr">
              <a:defRPr b="1"/>
            </a:lvl1pPr>
            <a:extLst/>
          </a:lstStyle>
          <a:p>
            <a:pPr lvl="0"/>
            <a:r>
              <a:rPr lang="en-US" dirty="0" smtClean="0"/>
              <a:t>Amount</a:t>
            </a:r>
            <a:endParaRPr lang="en-US" dirty="0"/>
          </a:p>
        </p:txBody>
      </p:sp>
      <p:sp>
        <p:nvSpPr>
          <p:cNvPr id="44" name="Rectangle 11"/>
          <p:cNvSpPr>
            <a:spLocks noGrp="1"/>
          </p:cNvSpPr>
          <p:nvPr>
            <p:ph type="body" sz="quarter" idx="15" hasCustomPrompt="1"/>
          </p:nvPr>
        </p:nvSpPr>
        <p:spPr>
          <a:xfrm>
            <a:off x="15240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5" name="Rectangle 11"/>
          <p:cNvSpPr>
            <a:spLocks noGrp="1"/>
          </p:cNvSpPr>
          <p:nvPr>
            <p:ph type="body" sz="quarter" idx="37" hasCustomPrompt="1"/>
          </p:nvPr>
        </p:nvSpPr>
        <p:spPr>
          <a:xfrm>
            <a:off x="15240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4" name="Rectangle 11"/>
          <p:cNvSpPr>
            <a:spLocks noGrp="1"/>
          </p:cNvSpPr>
          <p:nvPr>
            <p:ph type="body" sz="quarter" idx="19" hasCustomPrompt="1"/>
          </p:nvPr>
        </p:nvSpPr>
        <p:spPr>
          <a:xfrm>
            <a:off x="36576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40" name="Rectangle 11"/>
          <p:cNvSpPr>
            <a:spLocks noGrp="1"/>
          </p:cNvSpPr>
          <p:nvPr>
            <p:ph type="body" sz="quarter" idx="38" hasCustomPrompt="1"/>
          </p:nvPr>
        </p:nvSpPr>
        <p:spPr>
          <a:xfrm>
            <a:off x="36576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38" name="Rectangle 11"/>
          <p:cNvSpPr>
            <a:spLocks noGrp="1"/>
          </p:cNvSpPr>
          <p:nvPr>
            <p:ph type="body" sz="quarter" idx="23" hasCustomPrompt="1"/>
          </p:nvPr>
        </p:nvSpPr>
        <p:spPr>
          <a:xfrm>
            <a:off x="5791200" y="3200400"/>
            <a:ext cx="1371600" cy="152400"/>
          </a:xfrm>
        </p:spPr>
        <p:txBody>
          <a:bodyPr anchor="ctr">
            <a:noAutofit/>
          </a:bodyPr>
          <a:lstStyle>
            <a:lvl1pPr algn="ctr">
              <a:defRPr sz="800" i="1"/>
            </a:lvl1pPr>
            <a:extLst/>
          </a:lstStyle>
          <a:p>
            <a:pPr lvl="0"/>
            <a:r>
              <a:rPr lang="en-US" dirty="0" smtClean="0"/>
              <a:t>Date</a:t>
            </a:r>
            <a:endParaRPr lang="en-US" dirty="0"/>
          </a:p>
        </p:txBody>
      </p:sp>
      <p:sp>
        <p:nvSpPr>
          <p:cNvPr id="33" name="Rectangle 11"/>
          <p:cNvSpPr>
            <a:spLocks noGrp="1"/>
          </p:cNvSpPr>
          <p:nvPr>
            <p:ph type="body" sz="quarter" idx="39" hasCustomPrompt="1"/>
          </p:nvPr>
        </p:nvSpPr>
        <p:spPr>
          <a:xfrm>
            <a:off x="5791200" y="5638800"/>
            <a:ext cx="1371600" cy="152400"/>
          </a:xfrm>
        </p:spPr>
        <p:txBody>
          <a:bodyPr anchor="ctr">
            <a:noAutofit/>
          </a:bodyPr>
          <a:lstStyle>
            <a:lvl1pPr algn="ctr">
              <a:defRPr sz="800" i="1"/>
            </a:lvl1pPr>
            <a:extLst/>
          </a:lstStyle>
          <a:p>
            <a:pPr lvl="0"/>
            <a:r>
              <a:rPr lang="en-US" dirty="0" smtClean="0"/>
              <a:t>Date</a:t>
            </a:r>
            <a:endParaRPr lang="en-US" dirty="0"/>
          </a:p>
        </p:txBody>
      </p:sp>
      <p:sp>
        <p:nvSpPr>
          <p:cNvPr id="5" name="Rectangle 14"/>
          <p:cNvSpPr>
            <a:spLocks noGrp="1"/>
          </p:cNvSpPr>
          <p:nvPr>
            <p:ph type="body" sz="quarter" idx="16" hasCustomPrompt="1"/>
          </p:nvPr>
        </p:nvSpPr>
        <p:spPr>
          <a:xfrm>
            <a:off x="1524000" y="2286000"/>
            <a:ext cx="1371600" cy="609600"/>
          </a:xfrm>
        </p:spPr>
        <p:txBody>
          <a:bodyPr anchor="ctr"/>
          <a:lstStyle>
            <a:lvl1pPr algn="ctr">
              <a:defRPr sz="800"/>
            </a:lvl1pPr>
            <a:extLst/>
          </a:lstStyle>
          <a:p>
            <a:pPr lvl="0"/>
            <a:r>
              <a:rPr lang="en-US" dirty="0" smtClean="0"/>
              <a:t>Description</a:t>
            </a:r>
            <a:endParaRPr lang="en-US" dirty="0"/>
          </a:p>
        </p:txBody>
      </p:sp>
      <p:sp>
        <p:nvSpPr>
          <p:cNvPr id="56" name="Rectangle 14"/>
          <p:cNvSpPr>
            <a:spLocks noGrp="1"/>
          </p:cNvSpPr>
          <p:nvPr>
            <p:ph type="body" sz="quarter" idx="41" hasCustomPrompt="1"/>
          </p:nvPr>
        </p:nvSpPr>
        <p:spPr>
          <a:xfrm>
            <a:off x="1524000" y="4724400"/>
            <a:ext cx="1371600" cy="609600"/>
          </a:xfrm>
        </p:spPr>
        <p:txBody>
          <a:bodyPr anchor="ctr"/>
          <a:lstStyle>
            <a:lvl1pPr algn="ctr">
              <a:defRPr sz="800"/>
            </a:lvl1pPr>
            <a:extLst/>
          </a:lstStyle>
          <a:p>
            <a:pPr lvl="0"/>
            <a:r>
              <a:rPr lang="en-US" dirty="0" smtClean="0"/>
              <a:t>Description</a:t>
            </a:r>
            <a:endParaRPr lang="en-US" dirty="0"/>
          </a:p>
        </p:txBody>
      </p:sp>
      <p:sp>
        <p:nvSpPr>
          <p:cNvPr id="62" name="Rectangle 14"/>
          <p:cNvSpPr>
            <a:spLocks noGrp="1"/>
          </p:cNvSpPr>
          <p:nvPr>
            <p:ph type="body" sz="quarter" idx="20" hasCustomPrompt="1"/>
          </p:nvPr>
        </p:nvSpPr>
        <p:spPr>
          <a:xfrm>
            <a:off x="3657600" y="2286000"/>
            <a:ext cx="1371600" cy="609600"/>
          </a:xfrm>
        </p:spPr>
        <p:txBody>
          <a:bodyPr anchor="ctr"/>
          <a:lstStyle>
            <a:lvl1pPr algn="ctr">
              <a:defRPr sz="800"/>
            </a:lvl1pPr>
            <a:extLst/>
          </a:lstStyle>
          <a:p>
            <a:pPr lvl="0"/>
            <a:r>
              <a:rPr lang="en-US" dirty="0" smtClean="0"/>
              <a:t>Description</a:t>
            </a:r>
            <a:endParaRPr lang="en-US" dirty="0"/>
          </a:p>
        </p:txBody>
      </p:sp>
      <p:sp>
        <p:nvSpPr>
          <p:cNvPr id="37" name="Rectangle 14"/>
          <p:cNvSpPr>
            <a:spLocks noGrp="1"/>
          </p:cNvSpPr>
          <p:nvPr>
            <p:ph type="body" sz="quarter" idx="42" hasCustomPrompt="1"/>
          </p:nvPr>
        </p:nvSpPr>
        <p:spPr>
          <a:xfrm>
            <a:off x="3657600" y="4724400"/>
            <a:ext cx="1371600" cy="609600"/>
          </a:xfrm>
        </p:spPr>
        <p:txBody>
          <a:bodyPr anchor="ctr"/>
          <a:lstStyle>
            <a:lvl1pPr algn="ctr">
              <a:defRPr sz="800"/>
            </a:lvl1pPr>
            <a:extLst/>
          </a:lstStyle>
          <a:p>
            <a:pPr lvl="0"/>
            <a:r>
              <a:rPr lang="en-US" dirty="0" smtClean="0"/>
              <a:t>Description</a:t>
            </a:r>
            <a:endParaRPr lang="en-US" dirty="0"/>
          </a:p>
        </p:txBody>
      </p:sp>
      <p:sp>
        <p:nvSpPr>
          <p:cNvPr id="41" name="Rectangle 14"/>
          <p:cNvSpPr>
            <a:spLocks noGrp="1"/>
          </p:cNvSpPr>
          <p:nvPr>
            <p:ph type="body" sz="quarter" idx="24" hasCustomPrompt="1"/>
          </p:nvPr>
        </p:nvSpPr>
        <p:spPr>
          <a:xfrm>
            <a:off x="5791200" y="2286000"/>
            <a:ext cx="1371600" cy="609600"/>
          </a:xfrm>
        </p:spPr>
        <p:txBody>
          <a:bodyPr anchor="ctr"/>
          <a:lstStyle>
            <a:lvl1pPr algn="ctr">
              <a:defRPr sz="800"/>
            </a:lvl1pPr>
            <a:extLst/>
          </a:lstStyle>
          <a:p>
            <a:pPr lvl="0"/>
            <a:r>
              <a:rPr lang="en-US" dirty="0" smtClean="0"/>
              <a:t>Description</a:t>
            </a:r>
            <a:endParaRPr lang="en-US" dirty="0"/>
          </a:p>
        </p:txBody>
      </p:sp>
      <p:sp>
        <p:nvSpPr>
          <p:cNvPr id="52" name="Rectangle 14"/>
          <p:cNvSpPr>
            <a:spLocks noGrp="1"/>
          </p:cNvSpPr>
          <p:nvPr>
            <p:ph type="body" sz="quarter" idx="43" hasCustomPrompt="1"/>
          </p:nvPr>
        </p:nvSpPr>
        <p:spPr>
          <a:xfrm>
            <a:off x="5791200" y="4724400"/>
            <a:ext cx="1371600" cy="609600"/>
          </a:xfrm>
        </p:spPr>
        <p:txBody>
          <a:bodyPr anchor="ctr"/>
          <a:lstStyle>
            <a:lvl1pPr algn="ctr">
              <a:defRPr sz="800"/>
            </a:lvl1pPr>
            <a:extLst/>
          </a:lstStyle>
          <a:p>
            <a:pPr lvl="0"/>
            <a:r>
              <a:rPr lang="en-US" dirty="0" smtClean="0"/>
              <a:t>Description</a:t>
            </a:r>
            <a:endParaRPr lang="en-US" dirty="0"/>
          </a:p>
        </p:txBody>
      </p:sp>
      <p:sp>
        <p:nvSpPr>
          <p:cNvPr id="39" name="Rectangle 51"/>
          <p:cNvSpPr>
            <a:spLocks noGrp="1"/>
          </p:cNvSpPr>
          <p:nvPr>
            <p:ph type="body" sz="quarter" idx="46"/>
          </p:nvPr>
        </p:nvSpPr>
        <p:spPr>
          <a:xfrm>
            <a:off x="304800" y="381000"/>
            <a:ext cx="8077200" cy="838200"/>
          </a:xfrm>
        </p:spPr>
        <p:txBody>
          <a:bodyPr/>
          <a:lstStyle>
            <a:lvl1pPr>
              <a:defRPr sz="1200"/>
            </a:lvl1pPr>
            <a:extLst/>
          </a:lstStyle>
          <a:p>
            <a:pPr lvl="0"/>
            <a:r>
              <a:rPr lang="en-US" smtClean="0"/>
              <a:t>Click to edit Master text styles</a:t>
            </a:r>
          </a:p>
        </p:txBody>
      </p:sp>
      <p:sp>
        <p:nvSpPr>
          <p:cNvPr id="42" name="Rectangle 42"/>
          <p:cNvSpPr>
            <a:spLocks noGrp="1"/>
          </p:cNvSpPr>
          <p:nvPr>
            <p:ph type="dt" sz="half" idx="47"/>
          </p:nvPr>
        </p:nvSpPr>
        <p:spPr/>
        <p:txBody>
          <a:bodyPr/>
          <a:lstStyle>
            <a:extLst/>
          </a:lstStyle>
          <a:p>
            <a:pPr algn="r"/>
            <a:fld id="{E8BD303E-7304-41BE-B693-A76D7275A3B0}" type="datetime1">
              <a:rPr lang="en-US" smtClean="0"/>
              <a:pPr algn="r"/>
              <a:t>8/23/2015</a:t>
            </a:fld>
            <a:endParaRPr lang="en-US"/>
          </a:p>
        </p:txBody>
      </p:sp>
      <p:sp>
        <p:nvSpPr>
          <p:cNvPr id="43" name="Rectangle 43"/>
          <p:cNvSpPr>
            <a:spLocks noGrp="1"/>
          </p:cNvSpPr>
          <p:nvPr>
            <p:ph type="sldNum" sz="quarter" idx="48"/>
          </p:nvPr>
        </p:nvSpPr>
        <p:spPr/>
        <p:txBody>
          <a:bodyPr/>
          <a:lstStyle>
            <a:extLst/>
          </a:lstStyle>
          <a:p>
            <a:pPr algn="r"/>
            <a:fld id="{256D3EEF-DE4E-429D-8EC4-DDC531AFF587}" type="slidenum">
              <a:rPr lang="en-US" sz="1000" smtClean="0"/>
              <a:pPr algn="r"/>
              <a:t>‹#›</a:t>
            </a:fld>
            <a:endParaRPr lang="en-US"/>
          </a:p>
        </p:txBody>
      </p:sp>
      <p:sp>
        <p:nvSpPr>
          <p:cNvPr id="45" name="Rectangle 45"/>
          <p:cNvSpPr>
            <a:spLocks noGrp="1"/>
          </p:cNvSpPr>
          <p:nvPr>
            <p:ph type="ftr" sz="quarter" idx="49"/>
          </p:nvPr>
        </p:nvSpPr>
        <p:spPr/>
        <p:txBody>
          <a:bodyPr/>
          <a:lstStyle>
            <a:extLst/>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37" name="Rectangle 37"/>
          <p:cNvSpPr>
            <a:spLocks noGrp="1"/>
          </p:cNvSpPr>
          <p:nvPr>
            <p:ph type="body" sz="quarter" idx="13" hasCustomPrompt="1"/>
          </p:nvPr>
        </p:nvSpPr>
        <p:spPr>
          <a:xfrm>
            <a:off x="310896" y="381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3" name="Rectangle 37"/>
          <p:cNvSpPr>
            <a:spLocks noGrp="1"/>
          </p:cNvSpPr>
          <p:nvPr>
            <p:ph type="body" sz="quarter" idx="15" hasCustomPrompt="1"/>
          </p:nvPr>
        </p:nvSpPr>
        <p:spPr>
          <a:xfrm>
            <a:off x="304800" y="838200"/>
            <a:ext cx="7391400"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1" name="Rectangle 37"/>
          <p:cNvSpPr>
            <a:spLocks noGrp="1"/>
          </p:cNvSpPr>
          <p:nvPr>
            <p:ph type="body" sz="quarter" idx="17" hasCustomPrompt="1"/>
          </p:nvPr>
        </p:nvSpPr>
        <p:spPr>
          <a:xfrm>
            <a:off x="310896" y="1295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45" name="Rectangle 37"/>
          <p:cNvSpPr>
            <a:spLocks noGrp="1"/>
          </p:cNvSpPr>
          <p:nvPr>
            <p:ph type="body" sz="quarter" idx="19" hasCustomPrompt="1"/>
          </p:nvPr>
        </p:nvSpPr>
        <p:spPr>
          <a:xfrm>
            <a:off x="310896" y="1752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7" name="Rectangle 37"/>
          <p:cNvSpPr>
            <a:spLocks noGrp="1"/>
          </p:cNvSpPr>
          <p:nvPr>
            <p:ph type="body" sz="quarter" idx="21" hasCustomPrompt="1"/>
          </p:nvPr>
        </p:nvSpPr>
        <p:spPr>
          <a:xfrm>
            <a:off x="310896" y="22098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49" name="Rectangle 37"/>
          <p:cNvSpPr>
            <a:spLocks noGrp="1"/>
          </p:cNvSpPr>
          <p:nvPr>
            <p:ph type="body" sz="quarter" idx="23" hasCustomPrompt="1"/>
          </p:nvPr>
        </p:nvSpPr>
        <p:spPr>
          <a:xfrm>
            <a:off x="310896" y="2667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1" name="Rectangle 37"/>
          <p:cNvSpPr>
            <a:spLocks noGrp="1"/>
          </p:cNvSpPr>
          <p:nvPr>
            <p:ph type="body" sz="quarter" idx="25" hasCustomPrompt="1"/>
          </p:nvPr>
        </p:nvSpPr>
        <p:spPr>
          <a:xfrm>
            <a:off x="310896" y="3124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3" name="Rectangle 37"/>
          <p:cNvSpPr>
            <a:spLocks noGrp="1"/>
          </p:cNvSpPr>
          <p:nvPr>
            <p:ph type="body" sz="quarter" idx="27" hasCustomPrompt="1"/>
          </p:nvPr>
        </p:nvSpPr>
        <p:spPr>
          <a:xfrm>
            <a:off x="310896" y="35814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55" name="Rectangle 37"/>
          <p:cNvSpPr>
            <a:spLocks noGrp="1"/>
          </p:cNvSpPr>
          <p:nvPr>
            <p:ph type="body" sz="quarter" idx="29" hasCustomPrompt="1"/>
          </p:nvPr>
        </p:nvSpPr>
        <p:spPr>
          <a:xfrm>
            <a:off x="310896" y="4038600"/>
            <a:ext cx="7385304" cy="228600"/>
          </a:xfrm>
          <a:solidFill>
            <a:schemeClr val="tx2">
              <a:tint val="40000"/>
            </a:schemeClr>
          </a:solidFill>
        </p:spPr>
        <p:txBody>
          <a:bodyPr anchor="ctr"/>
          <a:lstStyle>
            <a:lvl1pPr>
              <a:buFontTx/>
              <a:buNone/>
              <a:defRPr sz="1100" baseline="0"/>
            </a:lvl1pPr>
            <a:extLst/>
          </a:lstStyle>
          <a:p>
            <a:pPr lvl="0"/>
            <a:r>
              <a:rPr lang="en-US" dirty="0" smtClean="0"/>
              <a:t>Click to add agenda item</a:t>
            </a:r>
            <a:endParaRPr lang="en-US" dirty="0"/>
          </a:p>
        </p:txBody>
      </p:sp>
      <p:sp>
        <p:nvSpPr>
          <p:cNvPr id="57" name="Rectangle 37"/>
          <p:cNvSpPr>
            <a:spLocks noGrp="1"/>
          </p:cNvSpPr>
          <p:nvPr>
            <p:ph type="body" sz="quarter" idx="31" hasCustomPrompt="1"/>
          </p:nvPr>
        </p:nvSpPr>
        <p:spPr>
          <a:xfrm>
            <a:off x="310896" y="44958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6" name="Rectangle 37"/>
          <p:cNvSpPr>
            <a:spLocks noGrp="1"/>
          </p:cNvSpPr>
          <p:nvPr>
            <p:ph type="body" sz="quarter" idx="33" hasCustomPrompt="1"/>
          </p:nvPr>
        </p:nvSpPr>
        <p:spPr>
          <a:xfrm>
            <a:off x="310896" y="49530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28" name="Rectangle 37"/>
          <p:cNvSpPr>
            <a:spLocks noGrp="1"/>
          </p:cNvSpPr>
          <p:nvPr>
            <p:ph type="body" sz="quarter" idx="35" hasCustomPrompt="1"/>
          </p:nvPr>
        </p:nvSpPr>
        <p:spPr>
          <a:xfrm>
            <a:off x="310896" y="5410200"/>
            <a:ext cx="7385304" cy="228600"/>
          </a:xfrm>
          <a:solidFill>
            <a:schemeClr val="tx2">
              <a:tint val="40000"/>
            </a:schemeClr>
          </a:solidFill>
        </p:spPr>
        <p:txBody>
          <a:bodyPr anchor="ctr"/>
          <a:lstStyle>
            <a:lvl1pPr>
              <a:buFontTx/>
              <a:buNone/>
              <a:defRPr sz="1100"/>
            </a:lvl1pPr>
            <a:extLst/>
          </a:lstStyle>
          <a:p>
            <a:pPr lvl="0"/>
            <a:r>
              <a:rPr lang="en-US" dirty="0" smtClean="0"/>
              <a:t>Click to add agenda item</a:t>
            </a:r>
            <a:endParaRPr lang="en-US" dirty="0"/>
          </a:p>
        </p:txBody>
      </p:sp>
      <p:sp>
        <p:nvSpPr>
          <p:cNvPr id="98" name="Rectangle 37"/>
          <p:cNvSpPr>
            <a:spLocks noGrp="1"/>
          </p:cNvSpPr>
          <p:nvPr>
            <p:ph type="body" sz="quarter" idx="14" hasCustomPrompt="1"/>
          </p:nvPr>
        </p:nvSpPr>
        <p:spPr>
          <a:xfrm>
            <a:off x="7696200" y="381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dirty="0"/>
          </a:p>
        </p:txBody>
      </p:sp>
      <p:sp>
        <p:nvSpPr>
          <p:cNvPr id="44" name="Rectangle 37"/>
          <p:cNvSpPr>
            <a:spLocks noGrp="1"/>
          </p:cNvSpPr>
          <p:nvPr>
            <p:ph type="body" sz="quarter" idx="16" hasCustomPrompt="1"/>
          </p:nvPr>
        </p:nvSpPr>
        <p:spPr>
          <a:xfrm>
            <a:off x="7696200" y="838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2" name="Rectangle 37"/>
          <p:cNvSpPr>
            <a:spLocks noGrp="1"/>
          </p:cNvSpPr>
          <p:nvPr>
            <p:ph type="body" sz="quarter" idx="18" hasCustomPrompt="1"/>
          </p:nvPr>
        </p:nvSpPr>
        <p:spPr>
          <a:xfrm>
            <a:off x="7696200" y="1295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6" name="Rectangle 37"/>
          <p:cNvSpPr>
            <a:spLocks noGrp="1"/>
          </p:cNvSpPr>
          <p:nvPr>
            <p:ph type="body" sz="quarter" idx="20" hasCustomPrompt="1"/>
          </p:nvPr>
        </p:nvSpPr>
        <p:spPr>
          <a:xfrm>
            <a:off x="7696200" y="1752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48" name="Rectangle 37"/>
          <p:cNvSpPr>
            <a:spLocks noGrp="1"/>
          </p:cNvSpPr>
          <p:nvPr>
            <p:ph type="body" sz="quarter" idx="22" hasCustomPrompt="1"/>
          </p:nvPr>
        </p:nvSpPr>
        <p:spPr>
          <a:xfrm>
            <a:off x="7696200" y="2209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0" name="Rectangle 37"/>
          <p:cNvSpPr>
            <a:spLocks noGrp="1"/>
          </p:cNvSpPr>
          <p:nvPr>
            <p:ph type="body" sz="quarter" idx="24" hasCustomPrompt="1"/>
          </p:nvPr>
        </p:nvSpPr>
        <p:spPr>
          <a:xfrm>
            <a:off x="7696200" y="2667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2" name="Rectangle 37"/>
          <p:cNvSpPr>
            <a:spLocks noGrp="1"/>
          </p:cNvSpPr>
          <p:nvPr>
            <p:ph type="body" sz="quarter" idx="26" hasCustomPrompt="1"/>
          </p:nvPr>
        </p:nvSpPr>
        <p:spPr>
          <a:xfrm>
            <a:off x="7696200" y="3124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4" name="Rectangle 37"/>
          <p:cNvSpPr>
            <a:spLocks noGrp="1"/>
          </p:cNvSpPr>
          <p:nvPr>
            <p:ph type="body" sz="quarter" idx="28" hasCustomPrompt="1"/>
          </p:nvPr>
        </p:nvSpPr>
        <p:spPr>
          <a:xfrm>
            <a:off x="7696200" y="3581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6" name="Rectangle 37"/>
          <p:cNvSpPr>
            <a:spLocks noGrp="1"/>
          </p:cNvSpPr>
          <p:nvPr>
            <p:ph type="body" sz="quarter" idx="30" hasCustomPrompt="1"/>
          </p:nvPr>
        </p:nvSpPr>
        <p:spPr>
          <a:xfrm>
            <a:off x="7696200" y="40386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58" name="Rectangle 37"/>
          <p:cNvSpPr>
            <a:spLocks noGrp="1"/>
          </p:cNvSpPr>
          <p:nvPr>
            <p:ph type="body" sz="quarter" idx="32" hasCustomPrompt="1"/>
          </p:nvPr>
        </p:nvSpPr>
        <p:spPr>
          <a:xfrm>
            <a:off x="7696200" y="44958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7" name="Rectangle 37"/>
          <p:cNvSpPr>
            <a:spLocks noGrp="1"/>
          </p:cNvSpPr>
          <p:nvPr>
            <p:ph type="body" sz="quarter" idx="34" hasCustomPrompt="1"/>
          </p:nvPr>
        </p:nvSpPr>
        <p:spPr>
          <a:xfrm>
            <a:off x="7696200" y="49530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29" name="Rectangle 37"/>
          <p:cNvSpPr>
            <a:spLocks noGrp="1"/>
          </p:cNvSpPr>
          <p:nvPr>
            <p:ph type="body" sz="quarter" idx="36" hasCustomPrompt="1"/>
          </p:nvPr>
        </p:nvSpPr>
        <p:spPr>
          <a:xfrm>
            <a:off x="7696200" y="54102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0" name="Rectangle 37"/>
          <p:cNvSpPr>
            <a:spLocks noGrp="1"/>
          </p:cNvSpPr>
          <p:nvPr>
            <p:ph type="body" sz="quarter" idx="37" hasCustomPrompt="1"/>
          </p:nvPr>
        </p:nvSpPr>
        <p:spPr>
          <a:xfrm>
            <a:off x="310896" y="5867400"/>
            <a:ext cx="7385304" cy="228600"/>
          </a:xfrm>
          <a:solidFill>
            <a:schemeClr val="tx2">
              <a:tint val="40000"/>
            </a:schemeClr>
          </a:solidFill>
        </p:spPr>
        <p:txBody>
          <a:bodyPr anchor="ctr">
            <a:noAutofit/>
          </a:bodyPr>
          <a:lstStyle>
            <a:lvl1pPr>
              <a:buFontTx/>
              <a:buNone/>
              <a:defRPr sz="1100"/>
            </a:lvl1pPr>
            <a:extLst/>
          </a:lstStyle>
          <a:p>
            <a:pPr lvl="0"/>
            <a:r>
              <a:rPr lang="en-US" dirty="0" smtClean="0"/>
              <a:t>Click to add agenda item</a:t>
            </a:r>
            <a:endParaRPr lang="en-US" dirty="0"/>
          </a:p>
        </p:txBody>
      </p:sp>
      <p:sp>
        <p:nvSpPr>
          <p:cNvPr id="31" name="Rectangle 37"/>
          <p:cNvSpPr>
            <a:spLocks noGrp="1"/>
          </p:cNvSpPr>
          <p:nvPr>
            <p:ph type="body" sz="quarter" idx="38" hasCustomPrompt="1"/>
          </p:nvPr>
        </p:nvSpPr>
        <p:spPr>
          <a:xfrm>
            <a:off x="7696200" y="5867400"/>
            <a:ext cx="685800" cy="228600"/>
          </a:xfrm>
          <a:solidFill>
            <a:schemeClr val="accent6">
              <a:shade val="75000"/>
            </a:schemeClr>
          </a:solidFill>
        </p:spPr>
        <p:txBody>
          <a:bodyPr anchor="ctr"/>
          <a:lstStyle>
            <a:lvl1pPr algn="r">
              <a:buFontTx/>
              <a:buNone/>
              <a:defRPr sz="1100">
                <a:solidFill>
                  <a:schemeClr val="bg1"/>
                </a:solidFill>
              </a:defRPr>
            </a:lvl1pPr>
            <a:extLst/>
          </a:lstStyle>
          <a:p>
            <a:pPr lvl="0"/>
            <a:r>
              <a:rPr lang="en-US" dirty="0" smtClean="0"/>
              <a:t>Page #</a:t>
            </a:r>
            <a:endParaRPr lang="en-US"/>
          </a:p>
        </p:txBody>
      </p:sp>
      <p:sp>
        <p:nvSpPr>
          <p:cNvPr id="32" name="Rectangle 32"/>
          <p:cNvSpPr>
            <a:spLocks noGrp="1"/>
          </p:cNvSpPr>
          <p:nvPr>
            <p:ph type="dt" sz="half" idx="39"/>
          </p:nvPr>
        </p:nvSpPr>
        <p:spPr/>
        <p:txBody>
          <a:bodyPr/>
          <a:lstStyle>
            <a:lvl1pPr>
              <a:defRPr sz="1100"/>
            </a:lvl1pPr>
            <a:extLst/>
          </a:lstStyle>
          <a:p>
            <a:pPr algn="r"/>
            <a:fld id="{F17F374F-8F2E-42FC-B8C0-8EDFCA32CD96}" type="datetime1">
              <a:rPr lang="en-US" sz="1100" smtClean="0"/>
              <a:pPr algn="r"/>
              <a:t>8/23/2015</a:t>
            </a:fld>
            <a:endParaRPr lang="en-US" sz="1100"/>
          </a:p>
        </p:txBody>
      </p:sp>
      <p:sp>
        <p:nvSpPr>
          <p:cNvPr id="33" name="Rectangle 33"/>
          <p:cNvSpPr>
            <a:spLocks noGrp="1"/>
          </p:cNvSpPr>
          <p:nvPr>
            <p:ph type="sldNum" sz="quarter" idx="40"/>
          </p:nvPr>
        </p:nvSpPr>
        <p:spPr/>
        <p:txBody>
          <a:bodyPr/>
          <a:lstStyle>
            <a:extLst/>
          </a:lstStyle>
          <a:p>
            <a:pPr algn="r"/>
            <a:fld id="{256D3EEF-DE4E-429D-8EC4-DDC531AFF587}" type="slidenum">
              <a:rPr lang="en-US" sz="1000" smtClean="0"/>
              <a:pPr algn="r"/>
              <a:t>‹#›</a:t>
            </a:fld>
            <a:endParaRPr lang="en-US"/>
          </a:p>
        </p:txBody>
      </p:sp>
      <p:sp>
        <p:nvSpPr>
          <p:cNvPr id="34" name="Rectangle 34"/>
          <p:cNvSpPr>
            <a:spLocks noGrp="1"/>
          </p:cNvSpPr>
          <p:nvPr>
            <p:ph type="ftr" sz="quarter" idx="41"/>
          </p:nvPr>
        </p:nvSpPr>
        <p:spPr/>
        <p:txBody>
          <a:bodyPr/>
          <a:lstStyle>
            <a:extLst/>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bg2">
              <a:lumMod val="2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8/23/2015</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ing Only">
    <p:spTree>
      <p:nvGrpSpPr>
        <p:cNvPr id="1" name=""/>
        <p:cNvGrpSpPr/>
        <p:nvPr/>
      </p:nvGrpSpPr>
      <p:grpSpPr>
        <a:xfrm>
          <a:off x="0" y="0"/>
          <a:ext cx="0" cy="0"/>
          <a:chOff x="0" y="0"/>
          <a:chExt cx="0" cy="0"/>
        </a:xfrm>
      </p:grpSpPr>
      <p:sp>
        <p:nvSpPr>
          <p:cNvPr id="29" name="Rectangle 2"/>
          <p:cNvSpPr>
            <a:spLocks noGrp="1"/>
          </p:cNvSpPr>
          <p:nvPr>
            <p:ph type="title"/>
          </p:nvPr>
        </p:nvSpPr>
        <p:spPr/>
        <p:txBody>
          <a:bodyPr/>
          <a:lstStyle>
            <a:extLst/>
          </a:lstStyle>
          <a:p>
            <a:r>
              <a:rPr lang="en-US" smtClean="0"/>
              <a:t>Click to edit Master title style</a:t>
            </a:r>
            <a:endParaRPr lang="en-US"/>
          </a:p>
        </p:txBody>
      </p:sp>
      <p:sp>
        <p:nvSpPr>
          <p:cNvPr id="19"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7" name="Rectangle 7"/>
          <p:cNvSpPr>
            <a:spLocks noGrp="1"/>
          </p:cNvSpPr>
          <p:nvPr>
            <p:ph type="dt" sz="half" idx="14"/>
          </p:nvPr>
        </p:nvSpPr>
        <p:spPr/>
        <p:txBody>
          <a:bodyPr/>
          <a:lstStyle>
            <a:extLst/>
          </a:lstStyle>
          <a:p>
            <a:pPr algn="r"/>
            <a:fld id="{F7F1F872-C5DE-403B-85F0-1024E6CA1886}" type="datetime1">
              <a:rPr lang="en-US" smtClean="0"/>
              <a:pPr algn="r"/>
              <a:t>8/23/2015</a:t>
            </a:fld>
            <a:endParaRPr lang="en-US"/>
          </a:p>
        </p:txBody>
      </p:sp>
      <p:sp>
        <p:nvSpPr>
          <p:cNvPr id="8" name="Rectangle 8"/>
          <p:cNvSpPr>
            <a:spLocks noGrp="1"/>
          </p:cNvSpPr>
          <p:nvPr>
            <p:ph type="sldNum" sz="quarter" idx="15"/>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6"/>
          </p:nvPr>
        </p:nvSpPr>
        <p:spPr/>
        <p:txBody>
          <a:bodyPr/>
          <a:lstStyle>
            <a:extLst/>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18" name="Rectangle 2"/>
          <p:cNvSpPr>
            <a:spLocks noGrp="1"/>
          </p:cNvSpPr>
          <p:nvPr>
            <p:ph type="title"/>
          </p:nvPr>
        </p:nvSpPr>
        <p:spPr/>
        <p:txBody>
          <a:bodyPr/>
          <a:lstStyle>
            <a:extLst/>
          </a:lstStyle>
          <a:p>
            <a:r>
              <a:rPr lang="en-US" smtClean="0"/>
              <a:t>Click to edit Master title style</a:t>
            </a:r>
            <a:endParaRPr lang="en-US"/>
          </a:p>
        </p:txBody>
      </p:sp>
      <p:sp>
        <p:nvSpPr>
          <p:cNvPr id="6" name="Rectangle 6"/>
          <p:cNvSpPr>
            <a:spLocks noGrp="1"/>
          </p:cNvSpPr>
          <p:nvPr>
            <p:ph type="dt" sz="half" idx="10"/>
          </p:nvPr>
        </p:nvSpPr>
        <p:spPr/>
        <p:txBody>
          <a:bodyPr/>
          <a:lstStyle>
            <a:extLst/>
          </a:lstStyle>
          <a:p>
            <a:pPr algn="r"/>
            <a:fld id="{73B9D0E9-7F95-4423-9114-95494EF8154E}" type="datetime1">
              <a:rPr lang="en-US" smtClean="0"/>
              <a:pPr algn="r"/>
              <a:t>8/23/2015</a:t>
            </a:fld>
            <a:endParaRPr lang="en-US"/>
          </a:p>
        </p:txBody>
      </p:sp>
      <p:sp>
        <p:nvSpPr>
          <p:cNvPr id="8" name="Rectangle 8"/>
          <p:cNvSpPr>
            <a:spLocks noGrp="1"/>
          </p:cNvSpPr>
          <p:nvPr>
            <p:ph type="sldNum" sz="quarter" idx="11"/>
          </p:nvPr>
        </p:nvSpPr>
        <p:spPr/>
        <p:txBody>
          <a:bodyPr/>
          <a:lstStyle>
            <a:extLst/>
          </a:lstStyle>
          <a:p>
            <a:pPr algn="r"/>
            <a:fld id="{256D3EEF-DE4E-429D-8EC4-DDC531AFF587}" type="slidenum">
              <a:rPr lang="en-US" sz="1000" smtClean="0"/>
              <a:pPr algn="r"/>
              <a:t>‹#›</a:t>
            </a:fld>
            <a:endParaRPr lang="en-US"/>
          </a:p>
        </p:txBody>
      </p:sp>
      <p:sp>
        <p:nvSpPr>
          <p:cNvPr id="9" name="Rectangle 9"/>
          <p:cNvSpPr>
            <a:spLocks noGrp="1"/>
          </p:cNvSpPr>
          <p:nvPr>
            <p:ph type="ftr" sz="quarter" idx="12"/>
          </p:nvPr>
        </p:nvSpPr>
        <p:spPr/>
        <p:txBody>
          <a:bodyPr/>
          <a:lstStyle>
            <a:extLst/>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Up">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extLst/>
          </a:lstStyle>
          <a:p>
            <a:r>
              <a:rPr lang="en-US" smtClean="0"/>
              <a:t>Click to edit Master title style</a:t>
            </a:r>
            <a:endParaRPr lang="en-US" dirty="0"/>
          </a:p>
        </p:txBody>
      </p:sp>
      <p:sp>
        <p:nvSpPr>
          <p:cNvPr id="8" name="Rectangle 8"/>
          <p:cNvSpPr>
            <a:spLocks noGrp="1"/>
          </p:cNvSpPr>
          <p:nvPr>
            <p:ph type="body" sz="quarter" idx="13" hasCustomPrompt="1"/>
          </p:nvPr>
        </p:nvSpPr>
        <p:spPr>
          <a:xfrm>
            <a:off x="304800" y="381000"/>
            <a:ext cx="80772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1" name="Rectangle 11"/>
          <p:cNvSpPr>
            <a:spLocks noGrp="1"/>
          </p:cNvSpPr>
          <p:nvPr>
            <p:ph sz="quarter" idx="15"/>
          </p:nvPr>
        </p:nvSpPr>
        <p:spPr>
          <a:xfrm>
            <a:off x="304800" y="609600"/>
            <a:ext cx="8077200" cy="5638800"/>
          </a:xfrm>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9"/>
          <p:cNvSpPr>
            <a:spLocks noGrp="1"/>
          </p:cNvSpPr>
          <p:nvPr>
            <p:ph type="dt" sz="half" idx="16"/>
          </p:nvPr>
        </p:nvSpPr>
        <p:spPr/>
        <p:txBody>
          <a:bodyPr/>
          <a:lstStyle>
            <a:extLst/>
          </a:lstStyle>
          <a:p>
            <a:pPr algn="r"/>
            <a:fld id="{828FD173-2CB3-4214-8741-970D8D476901}" type="datetime1">
              <a:rPr lang="en-US" smtClean="0"/>
              <a:pPr algn="r"/>
              <a:t>8/23/2015</a:t>
            </a:fld>
            <a:endParaRPr lang="en-US"/>
          </a:p>
        </p:txBody>
      </p:sp>
      <p:sp>
        <p:nvSpPr>
          <p:cNvPr id="10" name="Rectangle 10"/>
          <p:cNvSpPr>
            <a:spLocks noGrp="1"/>
          </p:cNvSpPr>
          <p:nvPr>
            <p:ph type="sldNum" sz="quarter" idx="17"/>
          </p:nvPr>
        </p:nvSpPr>
        <p:spPr/>
        <p:txBody>
          <a:bodyPr/>
          <a:lstStyle>
            <a:extLst/>
          </a:lstStyle>
          <a:p>
            <a:pPr algn="r"/>
            <a:fld id="{256D3EEF-DE4E-429D-8EC4-DDC531AFF587}" type="slidenum">
              <a:rPr lang="en-US" sz="1000" smtClean="0"/>
              <a:pPr algn="r"/>
              <a:t>‹#›</a:t>
            </a:fld>
            <a:endParaRPr lang="en-US"/>
          </a:p>
        </p:txBody>
      </p:sp>
      <p:sp>
        <p:nvSpPr>
          <p:cNvPr id="12" name="Rectangle 12"/>
          <p:cNvSpPr>
            <a:spLocks noGrp="1"/>
          </p:cNvSpPr>
          <p:nvPr>
            <p:ph type="ftr" sz="quarter" idx="18"/>
          </p:nvPr>
        </p:nvSpPr>
        <p:spPr/>
        <p:txBody>
          <a:bodyPr/>
          <a:lstStyle>
            <a:extLst/>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p:spTree>
      <p:nvGrpSpPr>
        <p:cNvPr id="1" name=""/>
        <p:cNvGrpSpPr/>
        <p:nvPr/>
      </p:nvGrpSpPr>
      <p:grpSpPr>
        <a:xfrm>
          <a:off x="0" y="0"/>
          <a:ext cx="0" cy="0"/>
          <a:chOff x="0" y="0"/>
          <a:chExt cx="0" cy="0"/>
        </a:xfrm>
      </p:grpSpPr>
      <p:sp>
        <p:nvSpPr>
          <p:cNvPr id="19" name="Rectangle 2"/>
          <p:cNvSpPr>
            <a:spLocks noGrp="1"/>
          </p:cNvSpPr>
          <p:nvPr>
            <p:ph type="title"/>
          </p:nvPr>
        </p:nvSpPr>
        <p:spPr/>
        <p:txBody>
          <a:bodyPr/>
          <a:lstStyle>
            <a:extLst/>
          </a:lstStyle>
          <a:p>
            <a:r>
              <a:rPr lang="en-US" smtClean="0"/>
              <a:t>Click to edit Master title style</a:t>
            </a:r>
            <a:endParaRPr lang="en-US"/>
          </a:p>
        </p:txBody>
      </p:sp>
      <p:sp>
        <p:nvSpPr>
          <p:cNvPr id="31"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9"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8"/>
          <p:cNvSpPr>
            <a:spLocks noGrp="1"/>
          </p:cNvSpPr>
          <p:nvPr>
            <p:ph type="body" sz="quarter" idx="16"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5" name="Rectangle 11"/>
          <p:cNvSpPr>
            <a:spLocks noGrp="1"/>
          </p:cNvSpPr>
          <p:nvPr>
            <p:ph sz="quarter" idx="17"/>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18"/>
          </p:nvPr>
        </p:nvSpPr>
        <p:spPr/>
        <p:txBody>
          <a:bodyPr/>
          <a:lstStyle>
            <a:extLst/>
          </a:lstStyle>
          <a:p>
            <a:pPr algn="r"/>
            <a:fld id="{A1704A40-8D3B-4404-9986-2B5D36474D63}" type="datetime1">
              <a:rPr lang="en-US" smtClean="0"/>
              <a:pPr algn="r"/>
              <a:t>8/23/2015</a:t>
            </a:fld>
            <a:endParaRPr lang="en-US"/>
          </a:p>
        </p:txBody>
      </p:sp>
      <p:sp>
        <p:nvSpPr>
          <p:cNvPr id="16" name="Rectangle 16"/>
          <p:cNvSpPr>
            <a:spLocks noGrp="1"/>
          </p:cNvSpPr>
          <p:nvPr>
            <p:ph type="sldNum" sz="quarter" idx="19"/>
          </p:nvPr>
        </p:nvSpPr>
        <p:spPr/>
        <p:txBody>
          <a:bodyPr/>
          <a:lstStyle>
            <a:extLst/>
          </a:lstStyle>
          <a:p>
            <a:pPr algn="r"/>
            <a:fld id="{256D3EEF-DE4E-429D-8EC4-DDC531AFF587}" type="slidenum">
              <a:rPr lang="en-US" sz="1000" smtClean="0"/>
              <a:pPr algn="r"/>
              <a:t>‹#›</a:t>
            </a:fld>
            <a:endParaRPr lang="en-US"/>
          </a:p>
        </p:txBody>
      </p:sp>
      <p:sp>
        <p:nvSpPr>
          <p:cNvPr id="17" name="Rectangle 17"/>
          <p:cNvSpPr>
            <a:spLocks noGrp="1"/>
          </p:cNvSpPr>
          <p:nvPr>
            <p:ph type="ftr" sz="quarter" idx="20"/>
          </p:nvPr>
        </p:nvSpPr>
        <p:spPr/>
        <p:txBody>
          <a:bodyPr/>
          <a:lstStyle>
            <a:extLst/>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Up: 2 left, 1 right">
    <p:spTree>
      <p:nvGrpSpPr>
        <p:cNvPr id="1" name=""/>
        <p:cNvGrpSpPr/>
        <p:nvPr/>
      </p:nvGrpSpPr>
      <p:grpSpPr>
        <a:xfrm>
          <a:off x="0" y="0"/>
          <a:ext cx="0" cy="0"/>
          <a:chOff x="0" y="0"/>
          <a:chExt cx="0" cy="0"/>
        </a:xfrm>
      </p:grpSpPr>
      <p:sp>
        <p:nvSpPr>
          <p:cNvPr id="28" name="Rectangle 2"/>
          <p:cNvSpPr>
            <a:spLocks noGrp="1"/>
          </p:cNvSpPr>
          <p:nvPr>
            <p:ph type="title"/>
          </p:nvPr>
        </p:nvSpPr>
        <p:spPr/>
        <p:txBody>
          <a:bodyPr/>
          <a:lstStyle>
            <a:extLst/>
          </a:lstStyle>
          <a:p>
            <a:r>
              <a:rPr lang="en-US" smtClean="0"/>
              <a:t>Click to edit Master title style</a:t>
            </a:r>
            <a:endParaRPr lang="en-US"/>
          </a:p>
        </p:txBody>
      </p:sp>
      <p:sp>
        <p:nvSpPr>
          <p:cNvPr id="9" name="Rectangle 8"/>
          <p:cNvSpPr>
            <a:spLocks noGrp="1"/>
          </p:cNvSpPr>
          <p:nvPr>
            <p:ph type="body" sz="quarter" idx="13" hasCustomPrompt="1"/>
          </p:nvPr>
        </p:nvSpPr>
        <p:spPr>
          <a:xfrm>
            <a:off x="3048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8" name="Rectangle 11"/>
          <p:cNvSpPr>
            <a:spLocks noGrp="1"/>
          </p:cNvSpPr>
          <p:nvPr>
            <p:ph sz="quarter" idx="15"/>
          </p:nvPr>
        </p:nvSpPr>
        <p:spPr>
          <a:xfrm>
            <a:off x="3048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Rectangle 8"/>
          <p:cNvSpPr>
            <a:spLocks noGrp="1"/>
          </p:cNvSpPr>
          <p:nvPr>
            <p:ph type="body" sz="quarter" idx="16" hasCustomPrompt="1"/>
          </p:nvPr>
        </p:nvSpPr>
        <p:spPr>
          <a:xfrm>
            <a:off x="3017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3017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Rectangle 8"/>
          <p:cNvSpPr>
            <a:spLocks noGrp="1"/>
          </p:cNvSpPr>
          <p:nvPr>
            <p:ph type="body" sz="quarter" idx="18" hasCustomPrompt="1"/>
          </p:nvPr>
        </p:nvSpPr>
        <p:spPr>
          <a:xfrm>
            <a:off x="4416552"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21" name="Rectangle 11"/>
          <p:cNvSpPr>
            <a:spLocks noGrp="1"/>
          </p:cNvSpPr>
          <p:nvPr>
            <p:ph sz="quarter" idx="19"/>
          </p:nvPr>
        </p:nvSpPr>
        <p:spPr>
          <a:xfrm>
            <a:off x="4416552"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3"/>
          <p:cNvSpPr>
            <a:spLocks noGrp="1"/>
          </p:cNvSpPr>
          <p:nvPr>
            <p:ph type="dt" sz="half" idx="20"/>
          </p:nvPr>
        </p:nvSpPr>
        <p:spPr/>
        <p:txBody>
          <a:bodyPr/>
          <a:lstStyle>
            <a:extLst/>
          </a:lstStyle>
          <a:p>
            <a:pPr algn="r"/>
            <a:fld id="{DE3B91AD-F2C9-43CB-A84C-1D5C130F2509}" type="datetime1">
              <a:rPr lang="en-US" smtClean="0"/>
              <a:pPr algn="r"/>
              <a:t>8/23/2015</a:t>
            </a:fld>
            <a:endParaRPr lang="en-US"/>
          </a:p>
        </p:txBody>
      </p:sp>
      <p:sp>
        <p:nvSpPr>
          <p:cNvPr id="19" name="Rectangle 19"/>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2" name="Rectangle 22"/>
          <p:cNvSpPr>
            <a:spLocks noGrp="1"/>
          </p:cNvSpPr>
          <p:nvPr>
            <p:ph type="ftr" sz="quarter" idx="22"/>
          </p:nvPr>
        </p:nvSpPr>
        <p:spPr/>
        <p:txBody>
          <a:bodyPr/>
          <a:lstStyle>
            <a:extLst/>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1 Left, 2 Right">
    <p:spTree>
      <p:nvGrpSpPr>
        <p:cNvPr id="1" name=""/>
        <p:cNvGrpSpPr/>
        <p:nvPr/>
      </p:nvGrpSpPr>
      <p:grpSpPr>
        <a:xfrm>
          <a:off x="0" y="0"/>
          <a:ext cx="0" cy="0"/>
          <a:chOff x="0" y="0"/>
          <a:chExt cx="0" cy="0"/>
        </a:xfrm>
      </p:grpSpPr>
      <p:sp>
        <p:nvSpPr>
          <p:cNvPr id="25" name="Rectangle 2"/>
          <p:cNvSpPr>
            <a:spLocks noGrp="1"/>
          </p:cNvSpPr>
          <p:nvPr>
            <p:ph type="title"/>
          </p:nvPr>
        </p:nvSpPr>
        <p:spPr/>
        <p:txBody>
          <a:bodyPr/>
          <a:lstStyle>
            <a:extLst/>
          </a:lstStyle>
          <a:p>
            <a:r>
              <a:rPr lang="en-US" smtClean="0"/>
              <a:t>Click to edit Master title style</a:t>
            </a:r>
            <a:endParaRPr lang="en-US"/>
          </a:p>
        </p:txBody>
      </p:sp>
      <p:sp>
        <p:nvSpPr>
          <p:cNvPr id="13" name="Rectangle 8"/>
          <p:cNvSpPr>
            <a:spLocks noGrp="1"/>
          </p:cNvSpPr>
          <p:nvPr>
            <p:ph type="body" sz="quarter" idx="13" hasCustomPrompt="1"/>
          </p:nvPr>
        </p:nvSpPr>
        <p:spPr>
          <a:xfrm>
            <a:off x="304800" y="381000"/>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dirty="0"/>
          </a:p>
        </p:txBody>
      </p:sp>
      <p:sp>
        <p:nvSpPr>
          <p:cNvPr id="14" name="Rectangle 11"/>
          <p:cNvSpPr>
            <a:spLocks noGrp="1"/>
          </p:cNvSpPr>
          <p:nvPr>
            <p:ph sz="quarter" idx="15"/>
          </p:nvPr>
        </p:nvSpPr>
        <p:spPr>
          <a:xfrm>
            <a:off x="304800" y="609600"/>
            <a:ext cx="3962400" cy="5638800"/>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8"/>
          <p:cNvSpPr>
            <a:spLocks noGrp="1"/>
          </p:cNvSpPr>
          <p:nvPr>
            <p:ph type="body" sz="quarter" idx="16" hasCustomPrompt="1"/>
          </p:nvPr>
        </p:nvSpPr>
        <p:spPr>
          <a:xfrm>
            <a:off x="4419600" y="381000"/>
            <a:ext cx="3962400"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17" name="Rectangle 11"/>
          <p:cNvSpPr>
            <a:spLocks noGrp="1"/>
          </p:cNvSpPr>
          <p:nvPr>
            <p:ph sz="quarter" idx="17"/>
          </p:nvPr>
        </p:nvSpPr>
        <p:spPr>
          <a:xfrm>
            <a:off x="4419600" y="609600"/>
            <a:ext cx="3962400"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9" name="Rectangle 8"/>
          <p:cNvSpPr>
            <a:spLocks noGrp="1"/>
          </p:cNvSpPr>
          <p:nvPr>
            <p:ph type="body" sz="quarter" idx="18" hasCustomPrompt="1"/>
          </p:nvPr>
        </p:nvSpPr>
        <p:spPr>
          <a:xfrm>
            <a:off x="4416552" y="3319272"/>
            <a:ext cx="3965448" cy="228600"/>
          </a:xfrm>
          <a:solidFill>
            <a:schemeClr val="accent3">
              <a:lumMod val="75000"/>
            </a:schemeClr>
          </a:solidFill>
        </p:spPr>
        <p:txBody>
          <a:bodyPr/>
          <a:lstStyle>
            <a:lvl1pPr>
              <a:defRPr b="1">
                <a:solidFill>
                  <a:schemeClr val="bg1"/>
                </a:solidFill>
              </a:defRPr>
            </a:lvl1pPr>
            <a:extLst/>
          </a:lstStyle>
          <a:p>
            <a:pPr lvl="0"/>
            <a:r>
              <a:rPr lang="en-US" dirty="0" smtClean="0"/>
              <a:t>Click to add heading</a:t>
            </a:r>
            <a:endParaRPr lang="en-US"/>
          </a:p>
        </p:txBody>
      </p:sp>
      <p:sp>
        <p:nvSpPr>
          <p:cNvPr id="20" name="Rectangle 11"/>
          <p:cNvSpPr>
            <a:spLocks noGrp="1"/>
          </p:cNvSpPr>
          <p:nvPr>
            <p:ph sz="quarter" idx="19"/>
          </p:nvPr>
        </p:nvSpPr>
        <p:spPr>
          <a:xfrm>
            <a:off x="4416552" y="3547872"/>
            <a:ext cx="3965448" cy="2706624"/>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1" name="Rectangle 21"/>
          <p:cNvSpPr>
            <a:spLocks noGrp="1"/>
          </p:cNvSpPr>
          <p:nvPr>
            <p:ph type="dt" sz="half" idx="20"/>
          </p:nvPr>
        </p:nvSpPr>
        <p:spPr/>
        <p:txBody>
          <a:bodyPr/>
          <a:lstStyle>
            <a:extLst/>
          </a:lstStyle>
          <a:p>
            <a:pPr algn="r"/>
            <a:fld id="{27D93220-918A-400D-B3FA-D8B22567DEBB}" type="datetime1">
              <a:rPr lang="en-US" smtClean="0"/>
              <a:pPr algn="r"/>
              <a:t>8/23/2015</a:t>
            </a:fld>
            <a:endParaRPr lang="en-US"/>
          </a:p>
        </p:txBody>
      </p:sp>
      <p:sp>
        <p:nvSpPr>
          <p:cNvPr id="22" name="Rectangle 22"/>
          <p:cNvSpPr>
            <a:spLocks noGrp="1"/>
          </p:cNvSpPr>
          <p:nvPr>
            <p:ph type="sldNum" sz="quarter" idx="21"/>
          </p:nvPr>
        </p:nvSpPr>
        <p:spPr/>
        <p:txBody>
          <a:bodyPr/>
          <a:lstStyle>
            <a:extLst/>
          </a:lstStyle>
          <a:p>
            <a:pPr algn="r"/>
            <a:fld id="{256D3EEF-DE4E-429D-8EC4-DDC531AFF587}" type="slidenum">
              <a:rPr lang="en-US" sz="1000" smtClean="0"/>
              <a:pPr algn="r"/>
              <a:t>‹#›</a:t>
            </a:fld>
            <a:endParaRPr lang="en-US"/>
          </a:p>
        </p:txBody>
      </p:sp>
      <p:sp>
        <p:nvSpPr>
          <p:cNvPr id="23" name="Rectangle 23"/>
          <p:cNvSpPr>
            <a:spLocks noGrp="1"/>
          </p:cNvSpPr>
          <p:nvPr>
            <p:ph type="ftr" sz="quarter" idx="22"/>
          </p:nvPr>
        </p:nvSpPr>
        <p:spPr/>
        <p:txBody>
          <a:bodyPr/>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10"/>
          <p:cNvSpPr/>
          <p:nvPr/>
        </p:nvSpPr>
        <p:spPr>
          <a:xfrm>
            <a:off x="8610600" y="0"/>
            <a:ext cx="533400" cy="6858000"/>
          </a:xfrm>
          <a:prstGeom prst="rect">
            <a:avLst/>
          </a:prstGeom>
          <a:solidFill>
            <a:schemeClr val="bg2">
              <a:lumMod val="25000"/>
            </a:schemeClr>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2" name="Rectangle 2"/>
          <p:cNvSpPr>
            <a:spLocks noGrp="1"/>
          </p:cNvSpPr>
          <p:nvPr>
            <p:ph type="title"/>
          </p:nvPr>
        </p:nvSpPr>
        <p:spPr>
          <a:xfrm>
            <a:off x="8610600" y="381000"/>
            <a:ext cx="533400" cy="5867400"/>
          </a:xfrm>
          <a:prstGeom prst="rect">
            <a:avLst/>
          </a:prstGeom>
        </p:spPr>
        <p:txBody>
          <a:bodyPr vert="vert" anchor="ctr">
            <a:normAutofit/>
          </a:bodyPr>
          <a:lstStyle>
            <a:extLst/>
          </a:lstStyle>
          <a:p>
            <a:r>
              <a:rPr lang="en-US" smtClean="0"/>
              <a:t>Click to edit Master title style</a:t>
            </a:r>
            <a:endParaRPr lang="en-US" dirty="0"/>
          </a:p>
        </p:txBody>
      </p:sp>
      <p:sp>
        <p:nvSpPr>
          <p:cNvPr id="3" name="Rectangle 3"/>
          <p:cNvSpPr>
            <a:spLocks noGrp="1"/>
          </p:cNvSpPr>
          <p:nvPr>
            <p:ph type="body" idx="1"/>
          </p:nvPr>
        </p:nvSpPr>
        <p:spPr>
          <a:xfrm>
            <a:off x="304800" y="381000"/>
            <a:ext cx="8077200" cy="5867400"/>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2"/>
          </p:nvPr>
        </p:nvSpPr>
        <p:spPr>
          <a:xfrm>
            <a:off x="7010400" y="76200"/>
            <a:ext cx="1371600" cy="228600"/>
          </a:xfrm>
          <a:prstGeom prst="rect">
            <a:avLst/>
          </a:prstGeom>
        </p:spPr>
        <p:txBody>
          <a:bodyPr vert="horz"/>
          <a:lstStyle>
            <a:lvl1pPr algn="ctr">
              <a:defRPr sz="1000">
                <a:solidFill>
                  <a:schemeClr val="tx1">
                    <a:tint val="65000"/>
                  </a:schemeClr>
                </a:solidFill>
              </a:defRPr>
            </a:lvl1pPr>
            <a:extLst/>
          </a:lstStyle>
          <a:p>
            <a:pPr algn="r"/>
            <a:fld id="{CCD717AA-EA39-47F3-8A0A-15B3575EDB53}" type="datetime1">
              <a:rPr lang="en-US" smtClean="0"/>
              <a:pPr algn="r"/>
              <a:t>8/23/2015</a:t>
            </a:fld>
            <a:endParaRPr lang="en-US" sz="1000" dirty="0">
              <a:solidFill>
                <a:schemeClr val="tx1">
                  <a:tint val="65000"/>
                </a:schemeClr>
              </a:solidFill>
            </a:endParaRPr>
          </a:p>
        </p:txBody>
      </p:sp>
      <p:sp>
        <p:nvSpPr>
          <p:cNvPr id="6" name="Rectangle 6"/>
          <p:cNvSpPr>
            <a:spLocks noGrp="1"/>
          </p:cNvSpPr>
          <p:nvPr>
            <p:ph type="sldNum" sz="quarter" idx="4"/>
          </p:nvPr>
        </p:nvSpPr>
        <p:spPr>
          <a:xfrm>
            <a:off x="6504432" y="6473952"/>
            <a:ext cx="990600" cy="304800"/>
          </a:xfrm>
          <a:prstGeom prst="rect">
            <a:avLst/>
          </a:prstGeom>
        </p:spPr>
        <p:txBody>
          <a:bodyPr vert="horz" anchor="ctr"/>
          <a:lstStyle>
            <a:lvl1pPr algn="r">
              <a:defRPr sz="1000"/>
            </a:lvl1pPr>
            <a:extLst/>
          </a:lstStyle>
          <a:p>
            <a:pPr algn="r"/>
            <a:fld id="{256D3EEF-DE4E-429D-8EC4-DDC531AFF587}" type="slidenum">
              <a:rPr lang="en-US" sz="1000" smtClean="0"/>
              <a:pPr algn="r"/>
              <a:t>‹#›</a:t>
            </a:fld>
            <a:endParaRPr lang="en-US" sz="1000" dirty="0"/>
          </a:p>
        </p:txBody>
      </p:sp>
      <p:sp>
        <p:nvSpPr>
          <p:cNvPr id="11" name="Rectangle 10"/>
          <p:cNvSpPr/>
          <p:nvPr/>
        </p:nvSpPr>
        <p:spPr>
          <a:xfrm>
            <a:off x="0" y="0"/>
            <a:ext cx="76200" cy="6858000"/>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2" name="Rectangle 12"/>
          <p:cNvSpPr>
            <a:spLocks noGrp="1"/>
          </p:cNvSpPr>
          <p:nvPr>
            <p:ph type="ftr" sz="quarter" idx="3"/>
          </p:nvPr>
        </p:nvSpPr>
        <p:spPr>
          <a:xfrm>
            <a:off x="2705100" y="6477000"/>
            <a:ext cx="3733800" cy="304800"/>
          </a:xfrm>
          <a:prstGeom prst="rect">
            <a:avLst/>
          </a:prstGeom>
        </p:spPr>
        <p:txBody>
          <a:bodyPr vert="horz" anchor="ctr"/>
          <a:lstStyle>
            <a:lvl1pPr algn="ctr">
              <a:defRPr sz="1000">
                <a:solidFill>
                  <a:sysClr val="windowText" lastClr="000000"/>
                </a:solidFill>
              </a:defRPr>
            </a:lvl1pPr>
            <a:extLst/>
          </a:lstStyle>
          <a:p>
            <a:endParaRPr lang="en-US" sz="1000" dirty="0">
              <a:solidFill>
                <a:sysClr val="windowText" lastClr="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3" r:id="rId10"/>
    <p:sldLayoutId id="2147483658" r:id="rId11"/>
    <p:sldLayoutId id="2147483659" r:id="rId12"/>
    <p:sldLayoutId id="2147483660" r:id="rId13"/>
    <p:sldLayoutId id="2147483661" r:id="rId14"/>
    <p:sldLayoutId id="2147483662" r:id="rId15"/>
    <p:sldLayoutId id="2147483664" r:id="rId16"/>
  </p:sldLayoutIdLst>
  <p:hf sldNum="0" hdr="0" ftr="0" dt="0"/>
  <p:txStyles>
    <p:titleStyle>
      <a:lvl1pPr algn="l" rtl="0" eaLnBrk="1" latinLnBrk="0" hangingPunct="1">
        <a:spcBef>
          <a:spcPct val="0"/>
        </a:spcBef>
        <a:buNone/>
        <a:defRPr sz="2400" cap="small" spc="0" baseline="0">
          <a:solidFill>
            <a:schemeClr val="bg1"/>
          </a:solidFill>
          <a:latin typeface="+mj-lt"/>
          <a:ea typeface="+mj-ea"/>
          <a:cs typeface="+mj-cs"/>
        </a:defRPr>
      </a:lvl1pPr>
      <a:extLst/>
    </p:titleStyle>
    <p:bodyStyle>
      <a:lvl1pPr marL="0" marR="0" indent="0" algn="l" rtl="0" eaLnBrk="1" latinLnBrk="0" hangingPunct="1">
        <a:spcBef>
          <a:spcPct val="20000"/>
        </a:spcBef>
        <a:buFontTx/>
        <a:buNone/>
        <a:defRPr sz="1100">
          <a:solidFill>
            <a:schemeClr val="tx1"/>
          </a:solidFill>
          <a:latin typeface="+mn-lt"/>
          <a:ea typeface="+mn-ea"/>
          <a:cs typeface="+mn-cs"/>
        </a:defRPr>
      </a:lvl1pPr>
      <a:lvl2pPr marL="742950" indent="-285750" algn="l" rtl="0" eaLnBrk="1" latinLnBrk="0" hangingPunct="1">
        <a:spcBef>
          <a:spcPct val="20000"/>
        </a:spcBef>
        <a:buFontTx/>
        <a:buNone/>
        <a:defRPr sz="1100">
          <a:solidFill>
            <a:schemeClr val="tx1"/>
          </a:solidFill>
          <a:latin typeface="+mn-lt"/>
          <a:ea typeface="+mn-ea"/>
          <a:cs typeface="+mn-cs"/>
        </a:defRPr>
      </a:lvl2pPr>
      <a:lvl3pPr marL="1143000" indent="-228600" algn="l" rtl="0" eaLnBrk="1" latinLnBrk="0" hangingPunct="1">
        <a:spcBef>
          <a:spcPct val="20000"/>
        </a:spcBef>
        <a:buFontTx/>
        <a:buNone/>
        <a:defRPr sz="1100">
          <a:solidFill>
            <a:schemeClr val="tx1"/>
          </a:solidFill>
          <a:latin typeface="+mn-lt"/>
          <a:ea typeface="+mn-ea"/>
          <a:cs typeface="+mn-cs"/>
        </a:defRPr>
      </a:lvl3pPr>
      <a:lvl4pPr marL="1600200" indent="-228600" algn="l" rtl="0" eaLnBrk="1" latinLnBrk="0" hangingPunct="1">
        <a:spcBef>
          <a:spcPct val="20000"/>
        </a:spcBef>
        <a:buFontTx/>
        <a:buNone/>
        <a:defRPr sz="1100">
          <a:solidFill>
            <a:schemeClr val="tx1"/>
          </a:solidFill>
          <a:latin typeface="+mn-lt"/>
          <a:ea typeface="+mn-ea"/>
          <a:cs typeface="+mn-cs"/>
        </a:defRPr>
      </a:lvl4pPr>
      <a:lvl5pPr marL="2057400" indent="-228600" algn="l" rtl="0" eaLnBrk="1" latinLnBrk="0" hangingPunct="1">
        <a:spcBef>
          <a:spcPct val="20000"/>
        </a:spcBef>
        <a:buFontTx/>
        <a:buNone/>
        <a:defRPr sz="11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p:txBody>
          <a:bodyPr/>
          <a:lstStyle>
            <a:extLst/>
          </a:lstStyle>
          <a:p>
            <a:r>
              <a:rPr lang="en-US" dirty="0" smtClean="0"/>
              <a:t>SQL Implementation &amp; Administration</a:t>
            </a:r>
            <a:endParaRPr lang="en-US" dirty="0"/>
          </a:p>
        </p:txBody>
      </p:sp>
      <p:sp>
        <p:nvSpPr>
          <p:cNvPr id="3" name="Rectangle 3"/>
          <p:cNvSpPr>
            <a:spLocks noGrp="1"/>
          </p:cNvSpPr>
          <p:nvPr>
            <p:ph type="subTitle" idx="1"/>
          </p:nvPr>
        </p:nvSpPr>
        <p:spPr/>
        <p:txBody>
          <a:bodyPr>
            <a:noAutofit/>
          </a:bodyPr>
          <a:lstStyle>
            <a:extLst/>
          </a:lstStyle>
          <a:p>
            <a:r>
              <a:rPr lang="en-US" sz="2000" dirty="0" smtClean="0"/>
              <a:t>Navigating SSMS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SQL Server</a:t>
            </a:r>
            <a:endParaRPr lang="en-US" dirty="0"/>
          </a:p>
        </p:txBody>
      </p:sp>
      <p:sp>
        <p:nvSpPr>
          <p:cNvPr id="2" name="Rectangle 3"/>
          <p:cNvSpPr>
            <a:spLocks noGrp="1"/>
          </p:cNvSpPr>
          <p:nvPr>
            <p:ph type="body" sz="quarter" idx="13"/>
          </p:nvPr>
        </p:nvSpPr>
        <p:spPr/>
        <p:txBody>
          <a:bodyPr>
            <a:noAutofit/>
          </a:bodyPr>
          <a:lstStyle>
            <a:extLst/>
          </a:lstStyle>
          <a:p>
            <a:r>
              <a:rPr lang="en-US" sz="1400" dirty="0"/>
              <a:t>SQL Server </a:t>
            </a:r>
            <a:r>
              <a:rPr lang="en-US" sz="1400" dirty="0" smtClean="0"/>
              <a:t>Databases</a:t>
            </a:r>
            <a:endParaRPr lang="en-US" sz="1400" dirty="0"/>
          </a:p>
        </p:txBody>
      </p:sp>
      <p:sp>
        <p:nvSpPr>
          <p:cNvPr id="4" name="Content Placeholder 3"/>
          <p:cNvSpPr>
            <a:spLocks noGrp="1"/>
          </p:cNvSpPr>
          <p:nvPr>
            <p:ph sz="quarter" idx="15"/>
          </p:nvPr>
        </p:nvSpPr>
        <p:spPr>
          <a:xfrm>
            <a:off x="301752" y="685800"/>
            <a:ext cx="8074152" cy="5410200"/>
          </a:xfrm>
        </p:spPr>
        <p:txBody>
          <a:bodyPr>
            <a:normAutofit/>
          </a:bodyPr>
          <a:lstStyle/>
          <a:p>
            <a:r>
              <a:rPr lang="en-US" sz="1800" dirty="0"/>
              <a:t>D</a:t>
            </a:r>
            <a:r>
              <a:rPr lang="en-US" sz="1800" dirty="0" smtClean="0"/>
              <a:t>atabases </a:t>
            </a:r>
            <a:r>
              <a:rPr lang="en-US" sz="1800" dirty="0"/>
              <a:t>are the primary data storage objects within SQL Server. The database creation process, while very simple, always requires careful thought relating to the structure. Databases can be created using many different technologies and techniques. </a:t>
            </a:r>
            <a:r>
              <a:rPr lang="en-US" sz="1800" dirty="0" smtClean="0"/>
              <a:t>By </a:t>
            </a:r>
            <a:r>
              <a:rPr lang="en-US" sz="1800" dirty="0"/>
              <a:t>default, every SQL Server database consists of two </a:t>
            </a:r>
            <a:r>
              <a:rPr lang="en-US" sz="1800" dirty="0" smtClean="0"/>
              <a:t>files: </a:t>
            </a:r>
            <a:endParaRPr lang="en-US" sz="1800" dirty="0"/>
          </a:p>
          <a:p>
            <a:pPr marL="285750" indent="-285750">
              <a:buFont typeface="Arial" panose="020B0604020202020204" pitchFamily="34" charset="0"/>
              <a:buChar char="•"/>
            </a:pPr>
            <a:r>
              <a:rPr lang="en-US" sz="1800" dirty="0"/>
              <a:t>The </a:t>
            </a:r>
            <a:r>
              <a:rPr lang="en-US" sz="1800" i="1" dirty="0"/>
              <a:t>data file </a:t>
            </a:r>
            <a:r>
              <a:rPr lang="en-US" sz="1800" dirty="0"/>
              <a:t>contains data and database objects such as tables, views, and stored procedures. </a:t>
            </a:r>
          </a:p>
          <a:p>
            <a:pPr marL="285750" indent="-285750">
              <a:buFont typeface="Arial" panose="020B0604020202020204" pitchFamily="34" charset="0"/>
              <a:buChar char="•"/>
            </a:pPr>
            <a:r>
              <a:rPr lang="en-US" sz="1800" dirty="0"/>
              <a:t>The </a:t>
            </a:r>
            <a:r>
              <a:rPr lang="en-US" sz="1800" i="1" dirty="0"/>
              <a:t>log file </a:t>
            </a:r>
            <a:r>
              <a:rPr lang="en-US" sz="1800" dirty="0"/>
              <a:t>contains information that assists in the recoverability of transactions in the database. </a:t>
            </a:r>
            <a:endParaRPr lang="en-US" sz="1800" dirty="0" smtClean="0"/>
          </a:p>
          <a:p>
            <a:pPr marL="285750" indent="-285750">
              <a:buFont typeface="Arial" panose="020B0604020202020204" pitchFamily="34" charset="0"/>
              <a:buChar char="•"/>
            </a:pPr>
            <a:endParaRPr lang="en-US" sz="1800" dirty="0"/>
          </a:p>
          <a:p>
            <a:r>
              <a:rPr lang="en-US" sz="1800" dirty="0"/>
              <a:t>There are two types of data files: primary and secondary. When a database is initially created, the primary data file is created. By default, it contains all the startup information for the database. As user-defined objects are created, they may also be stored in the primary data file. However, you may implement certain architectural strategies to improve the performance, scalability, and maintainability of your database. </a:t>
            </a:r>
          </a:p>
          <a:p>
            <a:endParaRPr lang="en-US" sz="1800" dirty="0"/>
          </a:p>
        </p:txBody>
      </p:sp>
    </p:spTree>
    <p:extLst>
      <p:ext uri="{BB962C8B-B14F-4D97-AF65-F5344CB8AC3E}">
        <p14:creationId xmlns:p14="http://schemas.microsoft.com/office/powerpoint/2010/main" val="29604460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SERVER</a:t>
            </a:r>
            <a:endParaRPr lang="en-US" dirty="0"/>
          </a:p>
        </p:txBody>
      </p:sp>
      <p:sp>
        <p:nvSpPr>
          <p:cNvPr id="3" name="Text Placeholder 2"/>
          <p:cNvSpPr>
            <a:spLocks noGrp="1"/>
          </p:cNvSpPr>
          <p:nvPr>
            <p:ph type="body" sz="quarter" idx="13"/>
          </p:nvPr>
        </p:nvSpPr>
        <p:spPr/>
        <p:txBody>
          <a:bodyPr>
            <a:noAutofit/>
          </a:bodyPr>
          <a:lstStyle/>
          <a:p>
            <a:r>
              <a:rPr lang="en-US" sz="1400" dirty="0" smtClean="0"/>
              <a:t>Attach/Detach Database</a:t>
            </a:r>
            <a:endParaRPr lang="en-US" sz="1400" dirty="0"/>
          </a:p>
        </p:txBody>
      </p:sp>
      <p:sp>
        <p:nvSpPr>
          <p:cNvPr id="4" name="Content Placeholder 3"/>
          <p:cNvSpPr>
            <a:spLocks noGrp="1"/>
          </p:cNvSpPr>
          <p:nvPr>
            <p:ph sz="quarter" idx="15"/>
          </p:nvPr>
        </p:nvSpPr>
        <p:spPr/>
        <p:txBody>
          <a:bodyPr>
            <a:normAutofit/>
          </a:bodyPr>
          <a:lstStyle/>
          <a:p>
            <a:r>
              <a:rPr lang="en-US" sz="1600" dirty="0"/>
              <a:t>The data and transaction log files of a database can be detached and then reattached to the same or another instance of SQL Server. Detaching and attaching a database is useful if you want to change the database to a different instance of SQL Server on the same computer or to move the database. </a:t>
            </a:r>
            <a:endParaRPr lang="en-US" sz="1600" dirty="0" smtClean="0"/>
          </a:p>
          <a:p>
            <a:endParaRPr lang="en-US" sz="1600" dirty="0"/>
          </a:p>
          <a:p>
            <a:r>
              <a:rPr lang="en-US" sz="1600" dirty="0"/>
              <a:t>The SQL Server on-disk storage format is the same in the 64-bit and 32-bit environments. Therefore, attach works across 32-bit and 64-bit environments. A database detached from a server instance running in one environment can be attached on a server instance that runs in another environment.</a:t>
            </a:r>
          </a:p>
          <a:p>
            <a:endParaRPr lang="en-US" sz="1600" dirty="0"/>
          </a:p>
        </p:txBody>
      </p:sp>
      <p:sp>
        <p:nvSpPr>
          <p:cNvPr id="5" name="Text Placeholder 4"/>
          <p:cNvSpPr>
            <a:spLocks noGrp="1"/>
          </p:cNvSpPr>
          <p:nvPr>
            <p:ph type="body" sz="quarter" idx="16"/>
          </p:nvPr>
        </p:nvSpPr>
        <p:spPr>
          <a:xfrm>
            <a:off x="301752" y="3316224"/>
            <a:ext cx="8004048" cy="231648"/>
          </a:xfrm>
        </p:spPr>
        <p:txBody>
          <a:bodyPr>
            <a:noAutofit/>
          </a:bodyPr>
          <a:lstStyle/>
          <a:p>
            <a:r>
              <a:rPr lang="en-US" sz="1400" dirty="0" smtClean="0"/>
              <a:t>Default vs Named Instance</a:t>
            </a:r>
            <a:endParaRPr lang="en-US" sz="1400" dirty="0"/>
          </a:p>
        </p:txBody>
      </p:sp>
      <p:sp>
        <p:nvSpPr>
          <p:cNvPr id="9" name="Rectangle 1"/>
          <p:cNvSpPr>
            <a:spLocks noGrp="1" noChangeArrowheads="1"/>
          </p:cNvSpPr>
          <p:nvPr>
            <p:ph sz="quarter" idx="17"/>
          </p:nvPr>
        </p:nvSpPr>
        <p:spPr bwMode="auto">
          <a:xfrm>
            <a:off x="301625" y="3548063"/>
            <a:ext cx="8074279"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rPr>
              <a:t>Client applications connect to an instance of Microsoft SQL Server to work with a SQL Server database. Each SQL Server instance is made up of a distinct set of services that can have unique settings. The directory structure, registry structure, and service name all reflect the specific instance name you identify during setup.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rPr>
              <a:t>An instance is either the default, unnamed instance, or it is a named instance. When SQL Server</a:t>
            </a:r>
            <a:r>
              <a:rPr kumimoji="0" lang="en-US" altLang="en-US" sz="1400" b="0" i="0" u="none" strike="noStrike" cap="none" normalizeH="0" dirty="0" smtClean="0">
                <a:ln>
                  <a:noFill/>
                </a:ln>
                <a:solidFill>
                  <a:schemeClr val="tx1"/>
                </a:solidFill>
                <a:effectLst/>
              </a:rPr>
              <a:t> </a:t>
            </a:r>
            <a:r>
              <a:rPr kumimoji="0" lang="en-US" altLang="en-US" sz="1400" b="0" i="0" u="none" strike="noStrike" cap="none" normalizeH="0" baseline="0" dirty="0" smtClean="0">
                <a:ln>
                  <a:noFill/>
                </a:ln>
                <a:solidFill>
                  <a:schemeClr val="tx1"/>
                </a:solidFill>
                <a:effectLst/>
              </a:rPr>
              <a:t>is in installed in the default instance, it does not require a client to specify the name of the instance to make a connection. The client only has to know the server name.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rPr>
              <a:t>A named instance is identified by the network name of the computer plus the instance name that you specify during installation. The client must specify both the server name and the instance name when connecting.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rPr>
              <a:t>By default, SQL Server installs in the default instance unless you specify an instance name. SQL Server Express, however, always installs in a named instance unless you force a default installation during setup.</a:t>
            </a:r>
          </a:p>
        </p:txBody>
      </p:sp>
    </p:spTree>
    <p:extLst>
      <p:ext uri="{BB962C8B-B14F-4D97-AF65-F5344CB8AC3E}">
        <p14:creationId xmlns:p14="http://schemas.microsoft.com/office/powerpoint/2010/main" val="1583893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SERVER</a:t>
            </a:r>
            <a:endParaRPr lang="en-US" dirty="0"/>
          </a:p>
        </p:txBody>
      </p:sp>
      <p:sp>
        <p:nvSpPr>
          <p:cNvPr id="3" name="Text Placeholder 2"/>
          <p:cNvSpPr>
            <a:spLocks noGrp="1"/>
          </p:cNvSpPr>
          <p:nvPr>
            <p:ph type="body" sz="quarter" idx="13"/>
          </p:nvPr>
        </p:nvSpPr>
        <p:spPr/>
        <p:txBody>
          <a:bodyPr>
            <a:noAutofit/>
          </a:bodyPr>
          <a:lstStyle/>
          <a:p>
            <a:r>
              <a:rPr lang="en-US" sz="1400" dirty="0" smtClean="0"/>
              <a:t>SQL Server Data Tools (SSDT)</a:t>
            </a:r>
            <a:endParaRPr lang="en-US" sz="1400" dirty="0"/>
          </a:p>
        </p:txBody>
      </p:sp>
      <p:sp>
        <p:nvSpPr>
          <p:cNvPr id="4" name="Content Placeholder 3"/>
          <p:cNvSpPr>
            <a:spLocks noGrp="1"/>
          </p:cNvSpPr>
          <p:nvPr>
            <p:ph sz="quarter" idx="15"/>
          </p:nvPr>
        </p:nvSpPr>
        <p:spPr>
          <a:xfrm>
            <a:off x="301752" y="609600"/>
            <a:ext cx="8074152" cy="5029200"/>
          </a:xfrm>
        </p:spPr>
        <p:txBody>
          <a:bodyPr>
            <a:normAutofit/>
          </a:bodyPr>
          <a:lstStyle/>
          <a:p>
            <a:r>
              <a:rPr lang="en-US" sz="1600" dirty="0"/>
              <a:t>SQL Server 2012 introduces a new development environment for SQL Server database developers called SQL Server Data Tools (SSDT). Although the primary purpose of this tool is development, it can be used for database deployment and database-level configurations. Using SSDT, you can create databases and database objects such as tables, views, stored procedures, and triggers. You can also edit data within the tables. In addition, you can execute queries and perform database schema compares. </a:t>
            </a:r>
            <a:endParaRPr lang="en-US" sz="1600" dirty="0" smtClean="0"/>
          </a:p>
          <a:p>
            <a:endParaRPr lang="en-US" sz="1600" dirty="0"/>
          </a:p>
          <a:p>
            <a:r>
              <a:rPr lang="en-US" sz="1600" dirty="0"/>
              <a:t>SSDT replaces Business Intelligence Development Studio (BIDS). As a result, not only can you create and deploy databases, but you can also create Analysis Services, Integration Services, and Reporting Services projects. In addition, these projects can be checked into source control solutions such as Team Foundation Server. </a:t>
            </a:r>
          </a:p>
        </p:txBody>
      </p:sp>
    </p:spTree>
    <p:extLst>
      <p:ext uri="{BB962C8B-B14F-4D97-AF65-F5344CB8AC3E}">
        <p14:creationId xmlns:p14="http://schemas.microsoft.com/office/powerpoint/2010/main" val="4155714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SQL SERVER</a:t>
            </a:r>
            <a:endParaRPr lang="en-US" dirty="0"/>
          </a:p>
        </p:txBody>
      </p:sp>
      <p:sp>
        <p:nvSpPr>
          <p:cNvPr id="3" name="Text Placeholder 2"/>
          <p:cNvSpPr>
            <a:spLocks noGrp="1"/>
          </p:cNvSpPr>
          <p:nvPr>
            <p:ph type="body" sz="quarter" idx="13"/>
          </p:nvPr>
        </p:nvSpPr>
        <p:spPr/>
        <p:txBody>
          <a:bodyPr>
            <a:noAutofit/>
          </a:bodyPr>
          <a:lstStyle/>
          <a:p>
            <a:r>
              <a:rPr lang="en-US" sz="1400" dirty="0" smtClean="0"/>
              <a:t>Summary</a:t>
            </a:r>
            <a:endParaRPr lang="en-US" sz="1400" dirty="0"/>
          </a:p>
        </p:txBody>
      </p:sp>
      <p:sp>
        <p:nvSpPr>
          <p:cNvPr id="4" name="Content Placeholder 3"/>
          <p:cNvSpPr>
            <a:spLocks noGrp="1"/>
          </p:cNvSpPr>
          <p:nvPr>
            <p:ph sz="quarter" idx="15"/>
          </p:nvPr>
        </p:nvSpPr>
        <p:spPr>
          <a:xfrm>
            <a:off x="301752" y="609600"/>
            <a:ext cx="8074152" cy="5029200"/>
          </a:xfrm>
        </p:spPr>
        <p:txBody>
          <a:bodyPr>
            <a:normAutofit/>
          </a:bodyPr>
          <a:lstStyle/>
          <a:p>
            <a:r>
              <a:rPr lang="en-US" sz="1600" dirty="0"/>
              <a:t>As an analogy, think of your SQL server as a folder. Inside this folder we have many sub directories that allow us to organize and segregate our stored files. A lot of the time, the data in these sub folders will have the same or similar names. Or we just want to put pictures of cats under the “cats” folder and work files under the “work” folder</a:t>
            </a:r>
            <a:r>
              <a:rPr lang="en-US" sz="1600" dirty="0" smtClean="0"/>
              <a:t>.</a:t>
            </a:r>
          </a:p>
          <a:p>
            <a:endParaRPr lang="en-US" sz="1600" dirty="0"/>
          </a:p>
          <a:p>
            <a:r>
              <a:rPr lang="en-US" sz="1600" dirty="0"/>
              <a:t>The same is true with a SQL server. Creating a new SQL server instance is like creating a new subfolder. We can create a new instance that is just for testing applications and have another for production. We can also have two programs that have the same database name using the separate instances</a:t>
            </a:r>
            <a:r>
              <a:rPr lang="en-US" sz="1600" dirty="0" smtClean="0"/>
              <a:t>.</a:t>
            </a:r>
          </a:p>
          <a:p>
            <a:endParaRPr lang="en-US" sz="1600" dirty="0"/>
          </a:p>
          <a:p>
            <a:r>
              <a:rPr lang="en-US" sz="1600" dirty="0"/>
              <a:t>Creating separate SQL instances also cuts down on hardware and licensing costs. Administrators can use the same license for a single server. We don’t have to buy another server and/or another license.</a:t>
            </a:r>
          </a:p>
        </p:txBody>
      </p:sp>
    </p:spTree>
    <p:extLst>
      <p:ext uri="{BB962C8B-B14F-4D97-AF65-F5344CB8AC3E}">
        <p14:creationId xmlns:p14="http://schemas.microsoft.com/office/powerpoint/2010/main" val="2962778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Let’s talk SQL Server Management Studio (SSMS)</a:t>
            </a:r>
            <a:endParaRPr lang="en-US" dirty="0"/>
          </a:p>
        </p:txBody>
      </p:sp>
    </p:spTree>
    <p:extLst>
      <p:ext uri="{BB962C8B-B14F-4D97-AF65-F5344CB8AC3E}">
        <p14:creationId xmlns:p14="http://schemas.microsoft.com/office/powerpoint/2010/main" val="1395832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SQL Server</a:t>
            </a:r>
            <a:endParaRPr lang="en-US" dirty="0"/>
          </a:p>
        </p:txBody>
      </p:sp>
      <p:sp>
        <p:nvSpPr>
          <p:cNvPr id="2" name="Rectangle 3"/>
          <p:cNvSpPr>
            <a:spLocks noGrp="1"/>
          </p:cNvSpPr>
          <p:nvPr>
            <p:ph type="body" sz="quarter" idx="13"/>
          </p:nvPr>
        </p:nvSpPr>
        <p:spPr/>
        <p:txBody>
          <a:bodyPr>
            <a:noAutofit/>
          </a:bodyPr>
          <a:lstStyle>
            <a:extLst/>
          </a:lstStyle>
          <a:p>
            <a:r>
              <a:rPr lang="en-US" sz="1400" dirty="0"/>
              <a:t>SQL Server 2012 Basics: The Tools</a:t>
            </a:r>
          </a:p>
        </p:txBody>
      </p:sp>
      <p:sp>
        <p:nvSpPr>
          <p:cNvPr id="4" name="Content Placeholder 3"/>
          <p:cNvSpPr>
            <a:spLocks noGrp="1"/>
          </p:cNvSpPr>
          <p:nvPr>
            <p:ph sz="quarter" idx="15"/>
          </p:nvPr>
        </p:nvSpPr>
        <p:spPr>
          <a:xfrm>
            <a:off x="304800" y="762000"/>
            <a:ext cx="8074152" cy="5791200"/>
          </a:xfrm>
        </p:spPr>
        <p:txBody>
          <a:bodyPr>
            <a:normAutofit/>
          </a:bodyPr>
          <a:lstStyle/>
          <a:p>
            <a:r>
              <a:rPr lang="en-US" sz="1600" b="1" dirty="0"/>
              <a:t>The SQL Server DB Engine </a:t>
            </a:r>
            <a:endParaRPr lang="en-US" sz="1600" dirty="0"/>
          </a:p>
          <a:p>
            <a:r>
              <a:rPr lang="en-US" sz="1600" dirty="0"/>
              <a:t>The DB Engine is the core app service in the SQL Server package for storing, processing, and securing data with SQL Server 2012. The SQL Server 2012 DB Engine is a Windows service that can be used to store and process data in a relational format, </a:t>
            </a:r>
            <a:r>
              <a:rPr lang="en-US" sz="1600" dirty="0" smtClean="0"/>
              <a:t>such as </a:t>
            </a:r>
            <a:r>
              <a:rPr lang="en-US" sz="1600" dirty="0"/>
              <a:t>XML documents, and new for 2012, as spatial data. The subsequent are the main responsibilities of the DB Engine: </a:t>
            </a:r>
          </a:p>
          <a:p>
            <a:pPr marL="285750" indent="-285750">
              <a:buFont typeface="Arial" panose="020B0604020202020204" pitchFamily="34" charset="0"/>
              <a:buChar char="•"/>
            </a:pPr>
            <a:r>
              <a:rPr lang="en-US" sz="1600" dirty="0"/>
              <a:t>Provide reliable storage for data </a:t>
            </a:r>
          </a:p>
          <a:p>
            <a:pPr marL="285750" indent="-285750">
              <a:buFont typeface="Arial" panose="020B0604020202020204" pitchFamily="34" charset="0"/>
              <a:buChar char="•"/>
            </a:pPr>
            <a:r>
              <a:rPr lang="en-US" sz="1600" dirty="0"/>
              <a:t>Provide a means to rapidly retrieve this data </a:t>
            </a:r>
          </a:p>
          <a:p>
            <a:pPr marL="285750" indent="-285750">
              <a:buFont typeface="Arial" panose="020B0604020202020204" pitchFamily="34" charset="0"/>
              <a:buChar char="•"/>
            </a:pPr>
            <a:r>
              <a:rPr lang="en-US" sz="1600" dirty="0"/>
              <a:t>Provide consistent access to the data </a:t>
            </a:r>
          </a:p>
          <a:p>
            <a:pPr marL="285750" indent="-285750">
              <a:buFont typeface="Arial" panose="020B0604020202020204" pitchFamily="34" charset="0"/>
              <a:buChar char="•"/>
            </a:pPr>
            <a:r>
              <a:rPr lang="en-US" sz="1600" dirty="0"/>
              <a:t>Control access to the data throughout security </a:t>
            </a:r>
          </a:p>
          <a:p>
            <a:pPr marL="285750" indent="-285750">
              <a:buFont typeface="Arial" panose="020B0604020202020204" pitchFamily="34" charset="0"/>
              <a:buChar char="•"/>
            </a:pPr>
            <a:r>
              <a:rPr lang="en-US" sz="1600" dirty="0"/>
              <a:t>Enforce data integrity rules to confirm that the data is reliable and consistent.</a:t>
            </a:r>
          </a:p>
          <a:p>
            <a:endParaRPr lang="en-US" sz="1600" dirty="0" smtClean="0"/>
          </a:p>
          <a:p>
            <a:r>
              <a:rPr lang="en-US" sz="1600" dirty="0" smtClean="0"/>
              <a:t>Another </a:t>
            </a:r>
            <a:r>
              <a:rPr lang="en-US" sz="1600" dirty="0"/>
              <a:t>key feature the DB Engine offers to confirm reliable storage is the transaction log. The transaction log makes a record of every change that is made to the DB. Another key feature the DB Engine offers to confirm reliable storage is the transaction log. The transaction log makes a record of every change that is made to the DB.</a:t>
            </a:r>
          </a:p>
          <a:p>
            <a:endParaRPr lang="en-US"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SQL Server</a:t>
            </a:r>
            <a:endParaRPr lang="en-US" dirty="0"/>
          </a:p>
        </p:txBody>
      </p:sp>
      <p:sp>
        <p:nvSpPr>
          <p:cNvPr id="2" name="Rectangle 3"/>
          <p:cNvSpPr>
            <a:spLocks noGrp="1"/>
          </p:cNvSpPr>
          <p:nvPr>
            <p:ph type="body" sz="quarter" idx="13"/>
          </p:nvPr>
        </p:nvSpPr>
        <p:spPr/>
        <p:txBody>
          <a:bodyPr>
            <a:noAutofit/>
          </a:bodyPr>
          <a:lstStyle>
            <a:extLst/>
          </a:lstStyle>
          <a:p>
            <a:r>
              <a:rPr lang="en-US" sz="1400" dirty="0"/>
              <a:t>SQL Server Management Studio</a:t>
            </a:r>
          </a:p>
        </p:txBody>
      </p:sp>
      <p:sp>
        <p:nvSpPr>
          <p:cNvPr id="4" name="Content Placeholder 3"/>
          <p:cNvSpPr>
            <a:spLocks noGrp="1"/>
          </p:cNvSpPr>
          <p:nvPr>
            <p:ph sz="quarter" idx="15"/>
          </p:nvPr>
        </p:nvSpPr>
        <p:spPr>
          <a:xfrm>
            <a:off x="304800" y="762000"/>
            <a:ext cx="8074152" cy="5791200"/>
          </a:xfrm>
        </p:spPr>
        <p:txBody>
          <a:bodyPr>
            <a:normAutofit/>
          </a:bodyPr>
          <a:lstStyle/>
          <a:p>
            <a:r>
              <a:rPr lang="en-US" sz="1600" dirty="0"/>
              <a:t>SSMS is the central console from which most DB management tasks can be coordinated. SSMS offers a single interface from which all servers in a company can be managed. </a:t>
            </a:r>
          </a:p>
          <a:p>
            <a:r>
              <a:rPr lang="en-US" sz="1600" dirty="0"/>
              <a:t>Subsequent are some of the tasks you can execute with SSMS. </a:t>
            </a:r>
            <a:endParaRPr lang="en-US" sz="1600" dirty="0" smtClean="0"/>
          </a:p>
          <a:p>
            <a:pPr marL="285750" indent="-285750">
              <a:buFont typeface="Arial" panose="020B0604020202020204" pitchFamily="34" charset="0"/>
              <a:buChar char="•"/>
            </a:pPr>
            <a:r>
              <a:rPr lang="en-US" sz="1600" dirty="0" smtClean="0"/>
              <a:t>Completely </a:t>
            </a:r>
            <a:r>
              <a:rPr lang="en-US" sz="1600" dirty="0"/>
              <a:t>manage many servers in a convenient interface </a:t>
            </a:r>
          </a:p>
          <a:p>
            <a:pPr marL="285750" indent="-285750">
              <a:buFont typeface="Arial" panose="020B0604020202020204" pitchFamily="34" charset="0"/>
              <a:buChar char="•"/>
            </a:pPr>
            <a:r>
              <a:rPr lang="en-US" sz="1600" dirty="0"/>
              <a:t>Set server options and </a:t>
            </a:r>
            <a:r>
              <a:rPr lang="en-US" sz="1600" dirty="0" err="1"/>
              <a:t>config</a:t>
            </a:r>
            <a:r>
              <a:rPr lang="en-US" sz="1600" dirty="0"/>
              <a:t> values, such as the amount of memory and number of processors to use, default language, and default location of the data and log files </a:t>
            </a:r>
          </a:p>
          <a:p>
            <a:pPr marL="285750" indent="-285750">
              <a:buFont typeface="Arial" panose="020B0604020202020204" pitchFamily="34" charset="0"/>
              <a:buChar char="•"/>
            </a:pPr>
            <a:r>
              <a:rPr lang="en-US" sz="1600" dirty="0"/>
              <a:t>Manage logins, DB users, and DB roles </a:t>
            </a:r>
          </a:p>
          <a:p>
            <a:pPr marL="285750" indent="-285750">
              <a:buFont typeface="Arial" panose="020B0604020202020204" pitchFamily="34" charset="0"/>
              <a:buChar char="•"/>
            </a:pPr>
            <a:r>
              <a:rPr lang="en-US" sz="1600" dirty="0"/>
              <a:t>Create, edit, and schedule automated jobs throughout the SQL Server Agent </a:t>
            </a:r>
          </a:p>
          <a:p>
            <a:pPr marL="285750" indent="-285750">
              <a:buFont typeface="Arial" panose="020B0604020202020204" pitchFamily="34" charset="0"/>
              <a:buChar char="•"/>
            </a:pPr>
            <a:r>
              <a:rPr lang="en-US" sz="1600" dirty="0"/>
              <a:t>Back up and restore DBs and define maintenance plans </a:t>
            </a:r>
          </a:p>
          <a:p>
            <a:pPr marL="285750" indent="-285750">
              <a:buFont typeface="Arial" panose="020B0604020202020204" pitchFamily="34" charset="0"/>
              <a:buChar char="•"/>
            </a:pPr>
            <a:r>
              <a:rPr lang="en-US" sz="1600" dirty="0"/>
              <a:t>Create new DBs </a:t>
            </a:r>
          </a:p>
          <a:p>
            <a:pPr marL="285750" indent="-285750">
              <a:buFont typeface="Arial" panose="020B0604020202020204" pitchFamily="34" charset="0"/>
              <a:buChar char="•"/>
            </a:pPr>
            <a:r>
              <a:rPr lang="en-US" sz="1600" dirty="0"/>
              <a:t>Browse table contents </a:t>
            </a:r>
          </a:p>
          <a:p>
            <a:pPr marL="285750" indent="-285750">
              <a:buFont typeface="Arial" panose="020B0604020202020204" pitchFamily="34" charset="0"/>
              <a:buChar char="•"/>
            </a:pPr>
            <a:r>
              <a:rPr lang="en-US" sz="1600" dirty="0"/>
              <a:t>Create and manage DB objects, such as tables, indexes, and stored procedures </a:t>
            </a:r>
          </a:p>
          <a:p>
            <a:pPr marL="285750" indent="-285750">
              <a:buFont typeface="Arial" panose="020B0604020202020204" pitchFamily="34" charset="0"/>
              <a:buChar char="•"/>
            </a:pPr>
            <a:r>
              <a:rPr lang="en-US" sz="1600" dirty="0"/>
              <a:t>Generate DDL scripts for DBs and DB objects </a:t>
            </a:r>
          </a:p>
          <a:p>
            <a:pPr marL="285750" indent="-285750">
              <a:buFont typeface="Arial" panose="020B0604020202020204" pitchFamily="34" charset="0"/>
              <a:buChar char="•"/>
            </a:pPr>
            <a:r>
              <a:rPr lang="en-US" sz="1600" dirty="0"/>
              <a:t>Configure and manage replication </a:t>
            </a:r>
          </a:p>
          <a:p>
            <a:pPr marL="285750" indent="-285750">
              <a:buFont typeface="Arial" panose="020B0604020202020204" pitchFamily="34" charset="0"/>
              <a:buChar char="•"/>
            </a:pPr>
            <a:r>
              <a:rPr lang="en-US" sz="1600" dirty="0"/>
              <a:t>Create, edit, execute, and debug Transact-SQL (T-SQL) scripts </a:t>
            </a:r>
          </a:p>
          <a:p>
            <a:pPr marL="285750" indent="-285750">
              <a:buFont typeface="Arial" panose="020B0604020202020204" pitchFamily="34" charset="0"/>
              <a:buChar char="•"/>
            </a:pPr>
            <a:r>
              <a:rPr lang="en-US" sz="1600" dirty="0"/>
              <a:t>Define, implement, manage, and invoke SQL Server Policies</a:t>
            </a:r>
          </a:p>
          <a:p>
            <a:pPr marL="285750" indent="-285750">
              <a:buFont typeface="Arial" panose="020B0604020202020204" pitchFamily="34" charset="0"/>
              <a:buChar char="•"/>
            </a:pPr>
            <a:r>
              <a:rPr lang="en-US" sz="1600" dirty="0"/>
              <a:t>Enable and disable features of SQL Server </a:t>
            </a:r>
          </a:p>
          <a:p>
            <a:pPr marL="285750" indent="-285750">
              <a:buFont typeface="Arial" panose="020B0604020202020204" pitchFamily="34" charset="0"/>
              <a:buChar char="•"/>
            </a:pPr>
            <a:r>
              <a:rPr lang="en-US" sz="1600" dirty="0"/>
              <a:t>Manage and organize scripts into projects and save versions in source control systems such as Visual SourceSafe</a:t>
            </a:r>
          </a:p>
        </p:txBody>
      </p:sp>
    </p:spTree>
    <p:extLst>
      <p:ext uri="{BB962C8B-B14F-4D97-AF65-F5344CB8AC3E}">
        <p14:creationId xmlns:p14="http://schemas.microsoft.com/office/powerpoint/2010/main" val="33686227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SQL Server</a:t>
            </a:r>
            <a:endParaRPr lang="en-US" dirty="0"/>
          </a:p>
        </p:txBody>
      </p:sp>
      <p:sp>
        <p:nvSpPr>
          <p:cNvPr id="2" name="Rectangle 3"/>
          <p:cNvSpPr>
            <a:spLocks noGrp="1"/>
          </p:cNvSpPr>
          <p:nvPr>
            <p:ph type="body" sz="quarter" idx="13"/>
          </p:nvPr>
        </p:nvSpPr>
        <p:spPr/>
        <p:txBody>
          <a:bodyPr>
            <a:noAutofit/>
          </a:bodyPr>
          <a:lstStyle>
            <a:extLst/>
          </a:lstStyle>
          <a:p>
            <a:r>
              <a:rPr lang="en-US" sz="1400" dirty="0"/>
              <a:t>SQL Server </a:t>
            </a:r>
            <a:r>
              <a:rPr lang="en-US" sz="1400" dirty="0" err="1" smtClean="0"/>
              <a:t>Config</a:t>
            </a:r>
            <a:r>
              <a:rPr lang="en-US" sz="1400" dirty="0" smtClean="0"/>
              <a:t> Manager</a:t>
            </a:r>
            <a:endParaRPr lang="en-US" sz="1400" dirty="0"/>
          </a:p>
        </p:txBody>
      </p:sp>
      <p:sp>
        <p:nvSpPr>
          <p:cNvPr id="4" name="Content Placeholder 3"/>
          <p:cNvSpPr>
            <a:spLocks noGrp="1"/>
          </p:cNvSpPr>
          <p:nvPr>
            <p:ph sz="quarter" idx="15"/>
          </p:nvPr>
        </p:nvSpPr>
        <p:spPr>
          <a:xfrm>
            <a:off x="304800" y="762000"/>
            <a:ext cx="8074152" cy="5791200"/>
          </a:xfrm>
        </p:spPr>
        <p:txBody>
          <a:bodyPr>
            <a:normAutofit/>
          </a:bodyPr>
          <a:lstStyle/>
          <a:p>
            <a:r>
              <a:rPr lang="en-US" sz="1600" dirty="0"/>
              <a:t>SQL Server </a:t>
            </a:r>
            <a:r>
              <a:rPr lang="en-US" sz="1600" dirty="0" err="1"/>
              <a:t>Config</a:t>
            </a:r>
            <a:r>
              <a:rPr lang="en-US" sz="1600" dirty="0"/>
              <a:t> Manager is a tool provided with SQL Server 2012 for managing the services associated with SQL Server and for configuring the network protocols used by SQL Server. Primarily SQL Server </a:t>
            </a:r>
            <a:r>
              <a:rPr lang="en-US" sz="1600" dirty="0" err="1"/>
              <a:t>Config</a:t>
            </a:r>
            <a:r>
              <a:rPr lang="en-US" sz="1600" dirty="0"/>
              <a:t> Manager is used to start, pause, resume, and stop SQL Server services and to view or change service properties.</a:t>
            </a:r>
          </a:p>
        </p:txBody>
      </p:sp>
    </p:spTree>
    <p:extLst>
      <p:ext uri="{BB962C8B-B14F-4D97-AF65-F5344CB8AC3E}">
        <p14:creationId xmlns:p14="http://schemas.microsoft.com/office/powerpoint/2010/main" val="2151577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SQL Server</a:t>
            </a:r>
            <a:endParaRPr lang="en-US" dirty="0"/>
          </a:p>
        </p:txBody>
      </p:sp>
      <p:sp>
        <p:nvSpPr>
          <p:cNvPr id="2" name="Rectangle 3"/>
          <p:cNvSpPr>
            <a:spLocks noGrp="1"/>
          </p:cNvSpPr>
          <p:nvPr>
            <p:ph type="body" sz="quarter" idx="13"/>
          </p:nvPr>
        </p:nvSpPr>
        <p:spPr/>
        <p:txBody>
          <a:bodyPr>
            <a:noAutofit/>
          </a:bodyPr>
          <a:lstStyle>
            <a:extLst/>
          </a:lstStyle>
          <a:p>
            <a:r>
              <a:rPr lang="en-US" sz="1400" dirty="0"/>
              <a:t>SQL Server </a:t>
            </a:r>
            <a:r>
              <a:rPr lang="en-US" sz="1400" dirty="0" smtClean="0"/>
              <a:t>Agent</a:t>
            </a:r>
            <a:endParaRPr lang="en-US" sz="1400" dirty="0"/>
          </a:p>
        </p:txBody>
      </p:sp>
      <p:sp>
        <p:nvSpPr>
          <p:cNvPr id="4" name="Content Placeholder 3"/>
          <p:cNvSpPr>
            <a:spLocks noGrp="1"/>
          </p:cNvSpPr>
          <p:nvPr>
            <p:ph sz="quarter" idx="15"/>
          </p:nvPr>
        </p:nvSpPr>
        <p:spPr>
          <a:xfrm>
            <a:off x="304800" y="762000"/>
            <a:ext cx="8074152" cy="5791200"/>
          </a:xfrm>
        </p:spPr>
        <p:txBody>
          <a:bodyPr>
            <a:normAutofit/>
          </a:bodyPr>
          <a:lstStyle/>
          <a:p>
            <a:r>
              <a:rPr lang="en-US" sz="1600" dirty="0"/>
              <a:t>SQL Server Agent is a scheduling tool integrated into SSMS that allows convenient definition and execution of scheduled scripts and maintenance jobs. SQL Server Agent also handles automated alerts—as an example, if the DB runs out of space. SQL Server Agent is a Windows service that runs on the same machine as the SQL Server DB Engine. The SQL Server Agent service can be started and stopped throughout either SSMS, the SQL Server </a:t>
            </a:r>
            <a:r>
              <a:rPr lang="en-US" sz="1600" dirty="0" err="1"/>
              <a:t>Config</a:t>
            </a:r>
            <a:r>
              <a:rPr lang="en-US" sz="1600" dirty="0"/>
              <a:t> Manager, or the ordinary Windows Services Manager. In enterprise situations in which many SQL Server machines need to be managed together, the SQL Server Agent can be configured to distribute common jobs to multiple servers throughout the use of </a:t>
            </a:r>
            <a:r>
              <a:rPr lang="en-US" sz="1600" dirty="0" err="1"/>
              <a:t>Multiserver</a:t>
            </a:r>
            <a:r>
              <a:rPr lang="en-US" sz="1600" dirty="0"/>
              <a:t> Administration. This ability is most helpful in a wide architecture scenario, in which many SQL Servers are performing the same tasks with the </a:t>
            </a:r>
            <a:r>
              <a:rPr lang="en-US" sz="1600" dirty="0" err="1"/>
              <a:t>DBs.</a:t>
            </a:r>
            <a:r>
              <a:rPr lang="en-US" sz="1600" dirty="0"/>
              <a:t> Jobs are managed from a single SQL Server machine, which is responsible for maintaining the jobs and distributing the job scripts to each target server. The results of each job are maintained on the target servers but can be observed throughout a single interface. If you had 20 servers that all needed to run the same job, you could check the completion status of that job in moments instead of logging in to each machine and checking the status 20 </a:t>
            </a:r>
            <a:r>
              <a:rPr lang="en-US" sz="1600" dirty="0" err="1"/>
              <a:t>times.The</a:t>
            </a:r>
            <a:r>
              <a:rPr lang="en-US" sz="1600" dirty="0"/>
              <a:t> SQL Server Agent also handles event forwarding. Any system events recorded in the Windows system event log can be forwarded to a single machine. This gives a busy admin a single place to look for errors.</a:t>
            </a:r>
          </a:p>
        </p:txBody>
      </p:sp>
    </p:spTree>
    <p:extLst>
      <p:ext uri="{BB962C8B-B14F-4D97-AF65-F5344CB8AC3E}">
        <p14:creationId xmlns:p14="http://schemas.microsoft.com/office/powerpoint/2010/main" val="34531898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SQL Server</a:t>
            </a:r>
            <a:endParaRPr lang="en-US" dirty="0"/>
          </a:p>
        </p:txBody>
      </p:sp>
      <p:sp>
        <p:nvSpPr>
          <p:cNvPr id="2" name="Rectangle 3"/>
          <p:cNvSpPr>
            <a:spLocks noGrp="1"/>
          </p:cNvSpPr>
          <p:nvPr>
            <p:ph type="body" sz="quarter" idx="13"/>
          </p:nvPr>
        </p:nvSpPr>
        <p:spPr/>
        <p:txBody>
          <a:bodyPr>
            <a:noAutofit/>
          </a:bodyPr>
          <a:lstStyle>
            <a:extLst/>
          </a:lstStyle>
          <a:p>
            <a:r>
              <a:rPr lang="en-US" sz="1400" dirty="0"/>
              <a:t>SQL Server </a:t>
            </a:r>
            <a:r>
              <a:rPr lang="en-US" sz="1400" dirty="0" smtClean="0"/>
              <a:t>Profiler</a:t>
            </a:r>
            <a:endParaRPr lang="en-US" sz="1400" dirty="0"/>
          </a:p>
        </p:txBody>
      </p:sp>
      <p:sp>
        <p:nvSpPr>
          <p:cNvPr id="4" name="Content Placeholder 3"/>
          <p:cNvSpPr>
            <a:spLocks noGrp="1"/>
          </p:cNvSpPr>
          <p:nvPr>
            <p:ph sz="quarter" idx="15"/>
          </p:nvPr>
        </p:nvSpPr>
        <p:spPr>
          <a:xfrm>
            <a:off x="304800" y="762000"/>
            <a:ext cx="8074152" cy="5791200"/>
          </a:xfrm>
        </p:spPr>
        <p:txBody>
          <a:bodyPr>
            <a:normAutofit/>
          </a:bodyPr>
          <a:lstStyle/>
          <a:p>
            <a:r>
              <a:rPr lang="en-US" sz="1600" dirty="0"/>
              <a:t>The SQL Server Profiler is a GUI interface to the SQL Trace feature of SQL Server that captures the queries and results flowing to and from the DB engine. It is analogous to a network sniffer, although it does not operate on quite that low a level. The Profiler can capture and save a complete record of all the T-SQL </a:t>
            </a:r>
            <a:r>
              <a:rPr lang="en-US" sz="1600" dirty="0" smtClean="0"/>
              <a:t>commands </a:t>
            </a:r>
            <a:r>
              <a:rPr lang="en-US" sz="1600" dirty="0"/>
              <a:t>passed to the server and the occurrence of SQL Server events such as deadlocks, logins, and errors. You can use a series of filters to pare down the results when you can want to drill down to a single connection or even a single query. </a:t>
            </a:r>
          </a:p>
          <a:p>
            <a:r>
              <a:rPr lang="en-US" sz="1600" dirty="0"/>
              <a:t>You can use the SQL Profiler to execute these helpful tasks: </a:t>
            </a:r>
          </a:p>
          <a:p>
            <a:pPr marL="285750" indent="-285750">
              <a:buFont typeface="Arial" panose="020B0604020202020204" pitchFamily="34" charset="0"/>
              <a:buChar char="•"/>
            </a:pPr>
            <a:r>
              <a:rPr lang="en-US" sz="1600" dirty="0"/>
              <a:t> You can capture the exact SQL statements sent to the server from an app for which source code is not available (as an example, third-party apps). </a:t>
            </a:r>
          </a:p>
          <a:p>
            <a:pPr marL="285750" indent="-285750">
              <a:buFont typeface="Arial" panose="020B0604020202020204" pitchFamily="34" charset="0"/>
              <a:buChar char="•"/>
            </a:pPr>
            <a:r>
              <a:rPr lang="en-US" sz="1600" dirty="0"/>
              <a:t>You can capture all the queries sent to SQL Server for later playback on a test server. This ability is extremely useful for performance testing with live query traffic. </a:t>
            </a:r>
          </a:p>
          <a:p>
            <a:pPr marL="285750" indent="-285750">
              <a:buFont typeface="Arial" panose="020B0604020202020204" pitchFamily="34" charset="0"/>
              <a:buChar char="•"/>
            </a:pPr>
            <a:r>
              <a:rPr lang="en-US" sz="1600" dirty="0"/>
              <a:t>If your server is encountering recurring access violations (AVs), you can use the Profiler to reconstruct what happened leading up to an AV. </a:t>
            </a:r>
          </a:p>
          <a:p>
            <a:pPr marL="285750" indent="-285750">
              <a:buFont typeface="Arial" panose="020B0604020202020204" pitchFamily="34" charset="0"/>
              <a:buChar char="•"/>
            </a:pPr>
            <a:r>
              <a:rPr lang="en-US" sz="1600" dirty="0"/>
              <a:t>The Profiler displays basic performance data about each query. When your users start hammering your server with queries that cause hundreds of table scans, the Profiler can simply identify the culprits. </a:t>
            </a:r>
          </a:p>
          <a:p>
            <a:pPr marL="285750" indent="-285750">
              <a:buFont typeface="Arial" panose="020B0604020202020204" pitchFamily="34" charset="0"/>
              <a:buChar char="•"/>
            </a:pPr>
            <a:r>
              <a:rPr lang="en-US" sz="1600" dirty="0"/>
              <a:t>For complex stored procedures, the Profiler can identify which portion of the procedure is causing the performance problem. </a:t>
            </a:r>
          </a:p>
          <a:p>
            <a:pPr marL="285750" indent="-285750">
              <a:buFont typeface="Arial" panose="020B0604020202020204" pitchFamily="34" charset="0"/>
              <a:buChar char="•"/>
            </a:pPr>
            <a:r>
              <a:rPr lang="en-US" sz="1600" dirty="0"/>
              <a:t>You can audit server activity in real-time. </a:t>
            </a:r>
          </a:p>
        </p:txBody>
      </p:sp>
    </p:spTree>
    <p:extLst>
      <p:ext uri="{BB962C8B-B14F-4D97-AF65-F5344CB8AC3E}">
        <p14:creationId xmlns:p14="http://schemas.microsoft.com/office/powerpoint/2010/main" val="791479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SQL Server</a:t>
            </a:r>
            <a:endParaRPr lang="en-US" dirty="0"/>
          </a:p>
        </p:txBody>
      </p:sp>
      <p:sp>
        <p:nvSpPr>
          <p:cNvPr id="2" name="Rectangle 3"/>
          <p:cNvSpPr>
            <a:spLocks noGrp="1"/>
          </p:cNvSpPr>
          <p:nvPr>
            <p:ph type="body" sz="quarter" idx="13"/>
          </p:nvPr>
        </p:nvSpPr>
        <p:spPr/>
        <p:txBody>
          <a:bodyPr>
            <a:noAutofit/>
          </a:bodyPr>
          <a:lstStyle>
            <a:extLst/>
          </a:lstStyle>
          <a:p>
            <a:r>
              <a:rPr lang="en-US" sz="1400" dirty="0"/>
              <a:t>SQL Server </a:t>
            </a:r>
            <a:r>
              <a:rPr lang="en-US" sz="1400" dirty="0" smtClean="0"/>
              <a:t>Object Explorer</a:t>
            </a:r>
            <a:endParaRPr lang="en-US" sz="1400" dirty="0"/>
          </a:p>
        </p:txBody>
      </p:sp>
      <p:sp>
        <p:nvSpPr>
          <p:cNvPr id="4" name="Content Placeholder 3"/>
          <p:cNvSpPr>
            <a:spLocks noGrp="1"/>
          </p:cNvSpPr>
          <p:nvPr>
            <p:ph sz="quarter" idx="15"/>
          </p:nvPr>
        </p:nvSpPr>
        <p:spPr>
          <a:xfrm>
            <a:off x="304800" y="762000"/>
            <a:ext cx="8074152" cy="5791200"/>
          </a:xfrm>
        </p:spPr>
        <p:txBody>
          <a:bodyPr>
            <a:normAutofit/>
          </a:bodyPr>
          <a:lstStyle/>
          <a:p>
            <a:r>
              <a:rPr lang="en-US" sz="1600" dirty="0"/>
              <a:t>Object Explorer is a multifunctional window available in SSMS. </a:t>
            </a:r>
            <a:r>
              <a:rPr lang="en-US" sz="1600" dirty="0" smtClean="0"/>
              <a:t>It provides </a:t>
            </a:r>
            <a:r>
              <a:rPr lang="en-US" sz="1600" dirty="0"/>
              <a:t>an intuitive interface for navigating and accessing server features and databases. Moreover, you can use Object Explorer to connect to multiple instances of SQL Server, Integration Services, Analysis Services, and Reporting Services instances. Once connected, you have the ability to create databases and database objects, configure other features and components, run performance reports, and perform a number of other functions. When you are connected to an instance of SQL Server, simply right-click to access additional functionality that further demonstrates the true power and flexibility of SSMS. For example, if you right-click the Databases folder, you can create, attach, or restore a database. You may have also noticed that Object Explorer has its own menu. This menu allows you to connect to or disconnect from an instance of SQL Server, refresh the items displayed in the window, and perform many other functions </a:t>
            </a:r>
          </a:p>
        </p:txBody>
      </p:sp>
    </p:spTree>
    <p:extLst>
      <p:ext uri="{BB962C8B-B14F-4D97-AF65-F5344CB8AC3E}">
        <p14:creationId xmlns:p14="http://schemas.microsoft.com/office/powerpoint/2010/main" val="4138779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
          <p:cNvSpPr>
            <a:spLocks noGrp="1"/>
          </p:cNvSpPr>
          <p:nvPr>
            <p:ph type="title"/>
          </p:nvPr>
        </p:nvSpPr>
        <p:spPr/>
        <p:txBody>
          <a:bodyPr>
            <a:normAutofit fontScale="90000"/>
          </a:bodyPr>
          <a:lstStyle>
            <a:extLst/>
          </a:lstStyle>
          <a:p>
            <a:r>
              <a:rPr lang="en-US" dirty="0" smtClean="0"/>
              <a:t>SQL Server</a:t>
            </a:r>
            <a:endParaRPr lang="en-US" dirty="0"/>
          </a:p>
        </p:txBody>
      </p:sp>
      <p:sp>
        <p:nvSpPr>
          <p:cNvPr id="2" name="Rectangle 3"/>
          <p:cNvSpPr>
            <a:spLocks noGrp="1"/>
          </p:cNvSpPr>
          <p:nvPr>
            <p:ph type="body" sz="quarter" idx="13"/>
          </p:nvPr>
        </p:nvSpPr>
        <p:spPr/>
        <p:txBody>
          <a:bodyPr>
            <a:noAutofit/>
          </a:bodyPr>
          <a:lstStyle>
            <a:extLst/>
          </a:lstStyle>
          <a:p>
            <a:r>
              <a:rPr lang="en-US" sz="1400" dirty="0"/>
              <a:t>SQL Server </a:t>
            </a:r>
            <a:r>
              <a:rPr lang="en-US" sz="1400" dirty="0" smtClean="0"/>
              <a:t>System Databases</a:t>
            </a:r>
            <a:endParaRPr lang="en-US" sz="1400" dirty="0"/>
          </a:p>
        </p:txBody>
      </p:sp>
      <p:pic>
        <p:nvPicPr>
          <p:cNvPr id="3" name="Content Placeholder 2"/>
          <p:cNvPicPr>
            <a:picLocks noGrp="1" noChangeAspect="1"/>
          </p:cNvPicPr>
          <p:nvPr>
            <p:ph sz="quarter" idx="15"/>
          </p:nvPr>
        </p:nvPicPr>
        <p:blipFill>
          <a:blip r:embed="rId3"/>
          <a:stretch>
            <a:fillRect/>
          </a:stretch>
        </p:blipFill>
        <p:spPr>
          <a:xfrm>
            <a:off x="331519" y="838200"/>
            <a:ext cx="2514600" cy="4400550"/>
          </a:xfrm>
          <a:prstGeom prst="rect">
            <a:avLst/>
          </a:prstGeom>
        </p:spPr>
      </p:pic>
      <p:sp>
        <p:nvSpPr>
          <p:cNvPr id="5" name="TextBox 4"/>
          <p:cNvSpPr txBox="1"/>
          <p:nvPr/>
        </p:nvSpPr>
        <p:spPr>
          <a:xfrm>
            <a:off x="3074719" y="838200"/>
            <a:ext cx="5307281" cy="5262979"/>
          </a:xfrm>
          <a:prstGeom prst="rect">
            <a:avLst/>
          </a:prstGeom>
          <a:noFill/>
        </p:spPr>
        <p:txBody>
          <a:bodyPr wrap="square" rtlCol="0">
            <a:spAutoFit/>
          </a:bodyPr>
          <a:lstStyle/>
          <a:p>
            <a:r>
              <a:rPr lang="en-US" sz="1600" dirty="0" smtClean="0"/>
              <a:t>Understanding the </a:t>
            </a:r>
            <a:r>
              <a:rPr lang="en-US" sz="1600" b="1" dirty="0"/>
              <a:t>system databases </a:t>
            </a:r>
            <a:r>
              <a:rPr lang="en-US" sz="1600" dirty="0"/>
              <a:t>that are created by default when you install an instance of SQL Server. Each of the following databases serves a specific purpose and is required to run SQL Server: </a:t>
            </a:r>
          </a:p>
          <a:p>
            <a:pPr marL="285750" indent="-285750">
              <a:buFont typeface="Arial" panose="020B0604020202020204" pitchFamily="34" charset="0"/>
              <a:buChar char="•"/>
            </a:pPr>
            <a:r>
              <a:rPr lang="en-US" sz="1600" b="1" dirty="0"/>
              <a:t>master</a:t>
            </a:r>
            <a:r>
              <a:rPr lang="en-US" sz="1600" dirty="0"/>
              <a:t> </a:t>
            </a:r>
            <a:r>
              <a:rPr lang="en-US" sz="1600" dirty="0" smtClean="0"/>
              <a:t>- </a:t>
            </a:r>
            <a:r>
              <a:rPr lang="en-US" sz="1600" dirty="0"/>
              <a:t>the primary system database. Without it, SQL Server cannot start. The master database contains the most important information about objects within the SQL Server instance </a:t>
            </a:r>
          </a:p>
          <a:p>
            <a:pPr marL="285750" indent="-285750">
              <a:buFont typeface="Arial" panose="020B0604020202020204" pitchFamily="34" charset="0"/>
              <a:buChar char="•"/>
            </a:pPr>
            <a:r>
              <a:rPr lang="en-US" sz="1600" b="1" dirty="0" err="1" smtClean="0"/>
              <a:t>Tempdb</a:t>
            </a:r>
            <a:r>
              <a:rPr lang="en-US" sz="1600" dirty="0" smtClean="0"/>
              <a:t> - </a:t>
            </a:r>
            <a:r>
              <a:rPr lang="en-US" sz="1600" dirty="0"/>
              <a:t>is a global playground for temporary objects created by the internal processes that run SQL Server and temporary objects that are created by users or applications. </a:t>
            </a:r>
            <a:r>
              <a:rPr lang="en-US" sz="1600" dirty="0" smtClean="0"/>
              <a:t> </a:t>
            </a:r>
            <a:endParaRPr lang="en-US" sz="1600" dirty="0"/>
          </a:p>
          <a:p>
            <a:pPr marL="285750" indent="-285750">
              <a:buFont typeface="Arial" panose="020B0604020202020204" pitchFamily="34" charset="0"/>
              <a:buChar char="•"/>
            </a:pPr>
            <a:r>
              <a:rPr lang="en-US" sz="1600" b="1" dirty="0"/>
              <a:t>model</a:t>
            </a:r>
            <a:r>
              <a:rPr lang="en-US" sz="1600" dirty="0"/>
              <a:t> </a:t>
            </a:r>
            <a:r>
              <a:rPr lang="en-US" sz="1600" dirty="0" smtClean="0"/>
              <a:t>- </a:t>
            </a:r>
            <a:r>
              <a:rPr lang="en-US" sz="1600" dirty="0"/>
              <a:t>model for all databases that are created on an instance of SQL Server </a:t>
            </a:r>
          </a:p>
          <a:p>
            <a:pPr marL="285750" indent="-285750">
              <a:buFont typeface="Arial" panose="020B0604020202020204" pitchFamily="34" charset="0"/>
              <a:buChar char="•"/>
            </a:pPr>
            <a:r>
              <a:rPr lang="en-US" sz="1600" b="1" dirty="0" err="1"/>
              <a:t>msdb</a:t>
            </a:r>
            <a:r>
              <a:rPr lang="en-US" sz="1600" dirty="0"/>
              <a:t> </a:t>
            </a:r>
            <a:r>
              <a:rPr lang="en-US" sz="1600" dirty="0" smtClean="0"/>
              <a:t>- </a:t>
            </a:r>
            <a:r>
              <a:rPr lang="en-US" sz="1600" dirty="0"/>
              <a:t>serves primarily as the back end database for Microsoft SQL Server </a:t>
            </a:r>
            <a:r>
              <a:rPr lang="en-US" sz="1600" dirty="0" smtClean="0"/>
              <a:t>Agent, scheduled jobs.</a:t>
            </a:r>
            <a:endParaRPr lang="en-US" sz="1600" dirty="0"/>
          </a:p>
          <a:p>
            <a:pPr marL="285750" indent="-285750">
              <a:buFont typeface="Arial" panose="020B0604020202020204" pitchFamily="34" charset="0"/>
              <a:buChar char="•"/>
            </a:pPr>
            <a:r>
              <a:rPr lang="en-US" sz="1600" b="1" dirty="0"/>
              <a:t>resource</a:t>
            </a:r>
            <a:r>
              <a:rPr lang="en-US" sz="1600" dirty="0"/>
              <a:t> </a:t>
            </a:r>
            <a:r>
              <a:rPr lang="en-US" sz="1600" dirty="0" smtClean="0"/>
              <a:t>- </a:t>
            </a:r>
            <a:r>
              <a:rPr lang="en-US" sz="1600" dirty="0"/>
              <a:t>a hidden, read-only database that is usually not discussed very often </a:t>
            </a:r>
          </a:p>
          <a:p>
            <a:pPr marL="285750" indent="-285750">
              <a:buFont typeface="Arial" panose="020B0604020202020204" pitchFamily="34" charset="0"/>
              <a:buChar char="•"/>
            </a:pPr>
            <a:r>
              <a:rPr lang="en-US" sz="1600" b="1" dirty="0"/>
              <a:t>distribution</a:t>
            </a:r>
            <a:r>
              <a:rPr lang="en-US" sz="1600" dirty="0"/>
              <a:t> - The final system database is the distribution database. This database exists only when you have </a:t>
            </a:r>
            <a:r>
              <a:rPr lang="en-US" sz="1600" dirty="0" smtClean="0"/>
              <a:t>configured this </a:t>
            </a:r>
            <a:r>
              <a:rPr lang="en-US" sz="1600" dirty="0"/>
              <a:t>instance as a distributor for replication</a:t>
            </a:r>
          </a:p>
        </p:txBody>
      </p:sp>
    </p:spTree>
    <p:extLst>
      <p:ext uri="{BB962C8B-B14F-4D97-AF65-F5344CB8AC3E}">
        <p14:creationId xmlns:p14="http://schemas.microsoft.com/office/powerpoint/2010/main" val="3695942402"/>
      </p:ext>
    </p:extLst>
  </p:cSld>
  <p:clrMapOvr>
    <a:masterClrMapping/>
  </p:clrMapOvr>
  <p:timing>
    <p:tnLst>
      <p:par>
        <p:cTn id="1" dur="indefinite" restart="never" nodeType="tmRoot"/>
      </p:par>
    </p:tnLst>
  </p:timing>
</p:sld>
</file>

<file path=ppt/theme/theme1.xml><?xml version="1.0" encoding="utf-8"?>
<a:theme xmlns:a="http://schemas.openxmlformats.org/drawingml/2006/main" name="Pitchboo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Pitchbook</Template>
  <TotalTime>0</TotalTime>
  <Words>2038</Words>
  <Application>Microsoft Office PowerPoint</Application>
  <PresentationFormat>On-screen Show (4:3)</PresentationFormat>
  <Paragraphs>102</Paragraphs>
  <Slides>13</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Pitchbook</vt:lpstr>
      <vt:lpstr>SQL Implementation &amp; Administration</vt:lpstr>
      <vt:lpstr>Let’s talk SQL Server Management Studio (SSMS)</vt:lpstr>
      <vt:lpstr>SQL Server</vt:lpstr>
      <vt:lpstr>SQL Server</vt:lpstr>
      <vt:lpstr>SQL Server</vt:lpstr>
      <vt:lpstr>SQL Server</vt:lpstr>
      <vt:lpstr>SQL Server</vt:lpstr>
      <vt:lpstr>SQL Server</vt:lpstr>
      <vt:lpstr>SQL Server</vt:lpstr>
      <vt:lpstr>SQL Server</vt:lpstr>
      <vt:lpstr>SQL SERVER</vt:lpstr>
      <vt:lpstr>SQL SERVER</vt:lpstr>
      <vt:lpstr>SQL SERVER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2014-04-15T01:17:52Z</dcterms:created>
  <dcterms:modified xsi:type="dcterms:W3CDTF">2015-08-23T17:59:12Z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