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3"/>
  </p:notesMasterIdLst>
  <p:handoutMasterIdLst>
    <p:handoutMasterId r:id="rId24"/>
  </p:handoutMasterIdLst>
  <p:sldIdLst>
    <p:sldId id="256" r:id="rId2"/>
    <p:sldId id="284" r:id="rId3"/>
    <p:sldId id="320" r:id="rId4"/>
    <p:sldId id="332" r:id="rId5"/>
    <p:sldId id="333" r:id="rId6"/>
    <p:sldId id="334" r:id="rId7"/>
    <p:sldId id="335" r:id="rId8"/>
    <p:sldId id="336" r:id="rId9"/>
    <p:sldId id="337" r:id="rId10"/>
    <p:sldId id="338" r:id="rId11"/>
    <p:sldId id="339" r:id="rId12"/>
    <p:sldId id="340" r:id="rId13"/>
    <p:sldId id="341" r:id="rId14"/>
    <p:sldId id="342" r:id="rId15"/>
    <p:sldId id="328" r:id="rId16"/>
    <p:sldId id="283" r:id="rId17"/>
    <p:sldId id="329" r:id="rId18"/>
    <p:sldId id="343" r:id="rId19"/>
    <p:sldId id="331" r:id="rId20"/>
    <p:sldId id="330" r:id="rId21"/>
    <p:sldId id="308" r:id="rId22"/>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5A12"/>
    <a:srgbClr val="E9741F"/>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82" autoAdjust="0"/>
    <p:restoredTop sz="88034" autoAdjust="0"/>
  </p:normalViewPr>
  <p:slideViewPr>
    <p:cSldViewPr>
      <p:cViewPr varScale="1">
        <p:scale>
          <a:sx n="53" d="100"/>
          <a:sy n="53" d="100"/>
        </p:scale>
        <p:origin x="1128"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extLst/>
          </a:lstStyle>
          <a:p>
            <a:fld id="{31555DB1-8736-42A3-B48D-2B08FB93332A}" type="datetimeFigureOut">
              <a:rPr lang="en-US" smtClean="0"/>
              <a:pPr/>
              <a:t>8/23/2015</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extLst/>
          </a:lstStyle>
          <a:p>
            <a:fld id="{5400D380-E0D7-4EB1-B91E-BFCC7DA7F29D}" type="slidenum">
              <a:rPr lang="en-US" smtClean="0"/>
              <a:pPr/>
              <a:t>‹#›</a:t>
            </a:fld>
            <a:endParaRPr lang="en-US"/>
          </a:p>
        </p:txBody>
      </p:sp>
    </p:spTree>
    <p:extLst>
      <p:ext uri="{BB962C8B-B14F-4D97-AF65-F5344CB8AC3E}">
        <p14:creationId xmlns:p14="http://schemas.microsoft.com/office/powerpoint/2010/main" val="3879079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extLst/>
          </a:lstStyle>
          <a:p>
            <a:fld id="{0BDB199F-A56C-4049-BA04-1447030960FF}" type="datetimeFigureOut">
              <a:rPr lang="en-US" smtClean="0"/>
              <a:pPr/>
              <a:t>8/23/2015</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extLst/>
          </a:lstStyle>
          <a:p>
            <a:fld id="{B3A019F3-8596-4028-9847-CBD3A185B07A}" type="slidenum">
              <a:rPr lang="en-US" smtClean="0"/>
              <a:pPr/>
              <a:t>‹#›</a:t>
            </a:fld>
            <a:endParaRPr lang="en-US"/>
          </a:p>
        </p:txBody>
      </p:sp>
    </p:spTree>
    <p:extLst>
      <p:ext uri="{BB962C8B-B14F-4D97-AF65-F5344CB8AC3E}">
        <p14:creationId xmlns:p14="http://schemas.microsoft.com/office/powerpoint/2010/main" val="359852706"/>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a:t>
            </a:fld>
            <a:endParaRPr lang="en-US"/>
          </a:p>
        </p:txBody>
      </p:sp>
    </p:spTree>
    <p:extLst>
      <p:ext uri="{BB962C8B-B14F-4D97-AF65-F5344CB8AC3E}">
        <p14:creationId xmlns:p14="http://schemas.microsoft.com/office/powerpoint/2010/main" val="3709431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a:t>
            </a:fld>
            <a:endParaRPr lang="en-US"/>
          </a:p>
        </p:txBody>
      </p:sp>
    </p:spTree>
    <p:extLst>
      <p:ext uri="{BB962C8B-B14F-4D97-AF65-F5344CB8AC3E}">
        <p14:creationId xmlns:p14="http://schemas.microsoft.com/office/powerpoint/2010/main" val="3400696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15</a:t>
            </a:fld>
            <a:endParaRPr lang="en-US"/>
          </a:p>
        </p:txBody>
      </p:sp>
    </p:spTree>
    <p:extLst>
      <p:ext uri="{BB962C8B-B14F-4D97-AF65-F5344CB8AC3E}">
        <p14:creationId xmlns:p14="http://schemas.microsoft.com/office/powerpoint/2010/main" val="2652573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16</a:t>
            </a:fld>
            <a:endParaRPr lang="en-US"/>
          </a:p>
        </p:txBody>
      </p:sp>
    </p:spTree>
    <p:extLst>
      <p:ext uri="{BB962C8B-B14F-4D97-AF65-F5344CB8AC3E}">
        <p14:creationId xmlns:p14="http://schemas.microsoft.com/office/powerpoint/2010/main" val="3659925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17</a:t>
            </a:fld>
            <a:endParaRPr lang="en-US"/>
          </a:p>
        </p:txBody>
      </p:sp>
    </p:spTree>
    <p:extLst>
      <p:ext uri="{BB962C8B-B14F-4D97-AF65-F5344CB8AC3E}">
        <p14:creationId xmlns:p14="http://schemas.microsoft.com/office/powerpoint/2010/main" val="957480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18</a:t>
            </a:fld>
            <a:endParaRPr lang="en-US"/>
          </a:p>
        </p:txBody>
      </p:sp>
    </p:spTree>
    <p:extLst>
      <p:ext uri="{BB962C8B-B14F-4D97-AF65-F5344CB8AC3E}">
        <p14:creationId xmlns:p14="http://schemas.microsoft.com/office/powerpoint/2010/main" val="2970840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19</a:t>
            </a:fld>
            <a:endParaRPr lang="en-US"/>
          </a:p>
        </p:txBody>
      </p:sp>
    </p:spTree>
    <p:extLst>
      <p:ext uri="{BB962C8B-B14F-4D97-AF65-F5344CB8AC3E}">
        <p14:creationId xmlns:p14="http://schemas.microsoft.com/office/powerpoint/2010/main" val="4087696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20</a:t>
            </a:fld>
            <a:endParaRPr lang="en-US"/>
          </a:p>
        </p:txBody>
      </p:sp>
    </p:spTree>
    <p:extLst>
      <p:ext uri="{BB962C8B-B14F-4D97-AF65-F5344CB8AC3E}">
        <p14:creationId xmlns:p14="http://schemas.microsoft.com/office/powerpoint/2010/main" val="1435035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381000"/>
            <a:ext cx="9194800" cy="4876799"/>
          </a:xfrm>
          <a:prstGeom prst="rect">
            <a:avLst/>
          </a:prstGeom>
        </p:spPr>
      </p:pic>
      <p:sp>
        <p:nvSpPr>
          <p:cNvPr id="8" name="Rectangle 10"/>
          <p:cNvSpPr/>
          <p:nvPr userDrawn="1"/>
        </p:nvSpPr>
        <p:spPr>
          <a:xfrm>
            <a:off x="-152400" y="3505200"/>
            <a:ext cx="9309100" cy="3352800"/>
          </a:xfrm>
          <a:prstGeom prst="rect">
            <a:avLst/>
          </a:prstGeom>
          <a:solidFill>
            <a:schemeClr val="bg1"/>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9" name="Rectangle 10"/>
          <p:cNvSpPr/>
          <p:nvPr userDrawn="1"/>
        </p:nvSpPr>
        <p:spPr>
          <a:xfrm>
            <a:off x="-152400" y="3581400"/>
            <a:ext cx="9372600" cy="1143000"/>
          </a:xfrm>
          <a:prstGeom prst="rect">
            <a:avLst/>
          </a:prstGeom>
          <a:solidFill>
            <a:schemeClr val="bg2">
              <a:lumMod val="2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subTitle" idx="1" hasCustomPrompt="1"/>
          </p:nvPr>
        </p:nvSpPr>
        <p:spPr>
          <a:xfrm>
            <a:off x="228600" y="4724400"/>
            <a:ext cx="5334000" cy="228600"/>
          </a:xfrm>
          <a:solidFill>
            <a:schemeClr val="bg1"/>
          </a:solidFill>
        </p:spPr>
        <p:txBody>
          <a:bodyPr/>
          <a:lstStyle>
            <a:lvl1pPr marL="0" indent="0" algn="l">
              <a:buNone/>
              <a:defRPr sz="1100" b="1">
                <a:solidFill>
                  <a:schemeClr val="accent4">
                    <a:shade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add author information</a:t>
            </a:r>
            <a:endParaRPr lang="en-US" dirty="0"/>
          </a:p>
        </p:txBody>
      </p:sp>
      <p:sp>
        <p:nvSpPr>
          <p:cNvPr id="15" name="Rectangle 15"/>
          <p:cNvSpPr>
            <a:spLocks noGrp="1"/>
          </p:cNvSpPr>
          <p:nvPr>
            <p:ph type="sldNum" sz="quarter" idx="11"/>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sp>
        <p:nvSpPr>
          <p:cNvPr id="16" name="Rectangle 16"/>
          <p:cNvSpPr>
            <a:spLocks noGrp="1"/>
          </p:cNvSpPr>
          <p:nvPr>
            <p:ph type="ftr" sz="quarter" idx="12"/>
          </p:nvPr>
        </p:nvSpPr>
        <p:spPr/>
        <p:txBody>
          <a:bodyPr/>
          <a:lstStyle>
            <a:extLst/>
          </a:lstStyle>
          <a:p>
            <a:endParaRPr lang="en-US" dirty="0"/>
          </a:p>
        </p:txBody>
      </p:sp>
      <p:sp>
        <p:nvSpPr>
          <p:cNvPr id="10" name="Date Placeholder 9"/>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8/23/2015</a:t>
            </a:fld>
            <a:endParaRPr lang="en-US" dirty="0"/>
          </a:p>
        </p:txBody>
      </p:sp>
      <p:sp>
        <p:nvSpPr>
          <p:cNvPr id="12" name="Rectangle 11"/>
          <p:cNvSpPr/>
          <p:nvPr userDrawn="1"/>
        </p:nvSpPr>
        <p:spPr>
          <a:xfrm>
            <a:off x="-228600" y="4627593"/>
            <a:ext cx="9448800" cy="45719"/>
          </a:xfrm>
          <a:prstGeom prst="rect">
            <a:avLst/>
          </a:prstGeom>
          <a:solidFill>
            <a:schemeClr val="accent3">
              <a:lumMod val="60000"/>
              <a:lumOff val="40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43600" y="6339840"/>
            <a:ext cx="3200400" cy="51816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80772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5"/>
          </p:nvPr>
        </p:nvSpPr>
        <p:spPr>
          <a:xfrm>
            <a:off x="301752" y="609600"/>
            <a:ext cx="807415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8"/>
          <p:cNvSpPr>
            <a:spLocks noGrp="1"/>
          </p:cNvSpPr>
          <p:nvPr>
            <p:ph type="body" sz="quarter" idx="16" hasCustomPrompt="1"/>
          </p:nvPr>
        </p:nvSpPr>
        <p:spPr>
          <a:xfrm>
            <a:off x="3017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20" hasCustomPrompt="1"/>
          </p:nvPr>
        </p:nvSpPr>
        <p:spPr>
          <a:xfrm>
            <a:off x="44165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3"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19"/>
          <p:cNvSpPr>
            <a:spLocks noGrp="1"/>
          </p:cNvSpPr>
          <p:nvPr>
            <p:ph type="dt" sz="half" idx="22"/>
          </p:nvPr>
        </p:nvSpPr>
        <p:spPr/>
        <p:txBody>
          <a:bodyPr/>
          <a:lstStyle>
            <a:extLst/>
          </a:lstStyle>
          <a:p>
            <a:pPr algn="r"/>
            <a:fld id="{FEC9D3F2-7140-49B9-866C-D21246A5836E}" type="datetime1">
              <a:rPr lang="en-US" smtClean="0"/>
              <a:pPr algn="r"/>
              <a:t>8/23/2015</a:t>
            </a:fld>
            <a:endParaRPr lang="en-US"/>
          </a:p>
        </p:txBody>
      </p:sp>
      <p:sp>
        <p:nvSpPr>
          <p:cNvPr id="20" name="Rectangle 20"/>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4"/>
          </p:nvPr>
        </p:nvSpPr>
        <p:spPr/>
        <p:txBody>
          <a:bodyPr/>
          <a:lstStyle>
            <a:extLst/>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hasCustomPrompt="1"/>
          </p:nvPr>
        </p:nvSpPr>
        <p:spPr>
          <a:xfrm>
            <a:off x="4419600" y="381000"/>
            <a:ext cx="3962400"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9"/>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hasCustomPrompt="1"/>
          </p:nvPr>
        </p:nvSpPr>
        <p:spPr>
          <a:xfrm>
            <a:off x="4416552" y="3319272"/>
            <a:ext cx="3965448"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p:txBody>
          <a:bodyPr/>
          <a:lstStyle>
            <a:extLst/>
          </a:lstStyle>
          <a:p>
            <a:pPr algn="r"/>
            <a:fld id="{CBEC585F-C108-48D6-9331-6628A0FBB73B}" type="datetime1">
              <a:rPr lang="en-US" smtClean="0"/>
              <a:pPr algn="r"/>
              <a:t>8/23/2015</a:t>
            </a:fld>
            <a:endParaRPr lang="en-US"/>
          </a:p>
        </p:txBody>
      </p:sp>
      <p:sp>
        <p:nvSpPr>
          <p:cNvPr id="27" name="Rectangle 27"/>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8" name="Rectangle 28"/>
          <p:cNvSpPr>
            <a:spLocks noGrp="1"/>
          </p:cNvSpPr>
          <p:nvPr>
            <p:ph type="ftr" sz="quarter" idx="24"/>
          </p:nvPr>
        </p:nvSpPr>
        <p:spPr/>
        <p:txBody>
          <a:bodyPr/>
          <a:lstStyle>
            <a:extLst/>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1 Left, 3 Right">
    <p:spTree>
      <p:nvGrpSpPr>
        <p:cNvPr id="1" name=""/>
        <p:cNvGrpSpPr/>
        <p:nvPr/>
      </p:nvGrpSpPr>
      <p:grpSpPr>
        <a:xfrm>
          <a:off x="0" y="0"/>
          <a:ext cx="0" cy="0"/>
          <a:chOff x="0" y="0"/>
          <a:chExt cx="0" cy="0"/>
        </a:xfrm>
      </p:grpSpPr>
      <p:sp>
        <p:nvSpPr>
          <p:cNvPr id="4" name="Rectangle 2"/>
          <p:cNvSpPr>
            <a:spLocks noGrp="1"/>
          </p:cNvSpPr>
          <p:nvPr>
            <p:ph type="title"/>
          </p:nvPr>
        </p:nvSpPr>
        <p:spPr/>
        <p:txBody>
          <a:bodyPr/>
          <a:lstStyle>
            <a:extLst/>
          </a:lstStyle>
          <a:p>
            <a:r>
              <a:rPr lang="en-US" smtClean="0"/>
              <a:t>Click to edit Master title style</a:t>
            </a:r>
            <a:endParaRPr lang="en-US"/>
          </a:p>
        </p:txBody>
      </p:sp>
      <p:sp>
        <p:nvSpPr>
          <p:cNvPr id="10" name="Rectangle 8"/>
          <p:cNvSpPr>
            <a:spLocks noGrp="1"/>
          </p:cNvSpPr>
          <p:nvPr>
            <p:ph type="body" sz="quarter" idx="14"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8" name="Rectangle 11"/>
          <p:cNvSpPr>
            <a:spLocks noGrp="1"/>
          </p:cNvSpPr>
          <p:nvPr>
            <p:ph sz="quarter" idx="16"/>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8"/>
          <p:cNvSpPr>
            <a:spLocks noGrp="1"/>
          </p:cNvSpPr>
          <p:nvPr>
            <p:ph type="body" sz="quarter" idx="13" hasCustomPrompt="1"/>
          </p:nvPr>
        </p:nvSpPr>
        <p:spPr>
          <a:xfrm>
            <a:off x="304800"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0"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8"/>
          <p:cNvSpPr>
            <a:spLocks noGrp="1"/>
          </p:cNvSpPr>
          <p:nvPr>
            <p:ph type="body" sz="quarter" idx="17" hasCustomPrompt="1"/>
          </p:nvPr>
        </p:nvSpPr>
        <p:spPr>
          <a:xfrm>
            <a:off x="4416552"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3" name="Rectangle 11"/>
          <p:cNvSpPr>
            <a:spLocks noGrp="1"/>
          </p:cNvSpPr>
          <p:nvPr>
            <p:ph sz="quarter" idx="18"/>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9" hasCustomPrompt="1"/>
          </p:nvPr>
        </p:nvSpPr>
        <p:spPr>
          <a:xfrm>
            <a:off x="4419600"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20"/>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7293A964-5F5E-47DC-ABD9-08A6A9FFD04F}" type="datetime1">
              <a:rPr lang="en-US" smtClean="0"/>
              <a:pPr algn="r"/>
              <a:t>8/23/2015</a:t>
            </a:fld>
            <a:endParaRPr lang="en-US"/>
          </a:p>
        </p:txBody>
      </p:sp>
      <p:sp>
        <p:nvSpPr>
          <p:cNvPr id="18" name="Rectangle 18"/>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1" name="Rectangle 21"/>
          <p:cNvSpPr>
            <a:spLocks noGrp="1"/>
          </p:cNvSpPr>
          <p:nvPr>
            <p:ph type="ftr" sz="quarter" idx="23"/>
          </p:nvPr>
        </p:nvSpPr>
        <p:spPr/>
        <p:txBody>
          <a:bodyPr/>
          <a:lstStyle>
            <a:extLst/>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a:p>
        </p:txBody>
      </p:sp>
      <p:sp>
        <p:nvSpPr>
          <p:cNvPr id="18" name="Rectangle 8"/>
          <p:cNvSpPr>
            <a:spLocks noGrp="1"/>
          </p:cNvSpPr>
          <p:nvPr>
            <p:ph type="body" sz="quarter" idx="13" hasCustomPrompt="1"/>
          </p:nvPr>
        </p:nvSpPr>
        <p:spPr>
          <a:xfrm>
            <a:off x="4416552"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5"/>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hasCustomPrompt="1"/>
          </p:nvPr>
        </p:nvSpPr>
        <p:spPr>
          <a:xfrm>
            <a:off x="3048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6"/>
          </p:nvPr>
        </p:nvSpPr>
        <p:spPr>
          <a:xfrm>
            <a:off x="3048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8"/>
          </p:nvPr>
        </p:nvSpPr>
        <p:spPr>
          <a:xfrm>
            <a:off x="3017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6" name="Rectangle 11"/>
          <p:cNvSpPr>
            <a:spLocks noGrp="1"/>
          </p:cNvSpPr>
          <p:nvPr>
            <p:ph sz="quarter" idx="20"/>
          </p:nvPr>
        </p:nvSpPr>
        <p:spPr>
          <a:xfrm>
            <a:off x="3048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968C9C2A-D3B8-4543-8A47-F59C20C16D9A}" type="datetime1">
              <a:rPr lang="en-US" smtClean="0"/>
              <a:pPr algn="r"/>
              <a:t>8/23/2015</a:t>
            </a:fld>
            <a:endParaRPr lang="en-US" dirty="0"/>
          </a:p>
        </p:txBody>
      </p:sp>
      <p:sp>
        <p:nvSpPr>
          <p:cNvPr id="19" name="Rectangle 19"/>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0" name="Rectangle 20"/>
          <p:cNvSpPr>
            <a:spLocks noGrp="1"/>
          </p:cNvSpPr>
          <p:nvPr>
            <p:ph type="ftr" sz="quarter" idx="23"/>
          </p:nvPr>
        </p:nvSpPr>
        <p:spPr/>
        <p:txBody>
          <a:bodyPr/>
          <a:lstStyle>
            <a:extLst/>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Up: 2 Left, 3 Right">
    <p:spTree>
      <p:nvGrpSpPr>
        <p:cNvPr id="1" name=""/>
        <p:cNvGrpSpPr/>
        <p:nvPr/>
      </p:nvGrpSpPr>
      <p:grpSpPr>
        <a:xfrm>
          <a:off x="0" y="0"/>
          <a:ext cx="0" cy="0"/>
          <a:chOff x="0" y="0"/>
          <a:chExt cx="0" cy="0"/>
        </a:xfrm>
      </p:grpSpPr>
      <p:sp>
        <p:nvSpPr>
          <p:cNvPr id="20" name="Rectangle 2"/>
          <p:cNvSpPr>
            <a:spLocks noGrp="1"/>
          </p:cNvSpPr>
          <p:nvPr>
            <p:ph type="title"/>
          </p:nvPr>
        </p:nvSpPr>
        <p:spPr/>
        <p:txBody>
          <a:bodyPr/>
          <a:lstStyle>
            <a:extLst/>
          </a:lstStyle>
          <a:p>
            <a:r>
              <a:rPr lang="en-US" smtClean="0"/>
              <a:t>Click to edit Master title style</a:t>
            </a:r>
            <a:endParaRPr lang="en-US"/>
          </a:p>
        </p:txBody>
      </p:sp>
      <p:sp>
        <p:nvSpPr>
          <p:cNvPr id="23" name="Rectangle 8"/>
          <p:cNvSpPr>
            <a:spLocks noGrp="1"/>
          </p:cNvSpPr>
          <p:nvPr>
            <p:ph type="body" sz="quarter" idx="13" hasCustomPrompt="1"/>
          </p:nvPr>
        </p:nvSpPr>
        <p:spPr>
          <a:xfrm>
            <a:off x="3048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16" hasCustomPrompt="1"/>
          </p:nvPr>
        </p:nvSpPr>
        <p:spPr>
          <a:xfrm>
            <a:off x="3017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Rectangle 8"/>
          <p:cNvSpPr>
            <a:spLocks noGrp="1"/>
          </p:cNvSpPr>
          <p:nvPr>
            <p:ph type="body" sz="quarter" idx="14"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9" name="Rectangle 11"/>
          <p:cNvSpPr>
            <a:spLocks noGrp="1"/>
          </p:cNvSpPr>
          <p:nvPr>
            <p:ph sz="quarter" idx="18"/>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Rectangle 8"/>
          <p:cNvSpPr>
            <a:spLocks noGrp="1"/>
          </p:cNvSpPr>
          <p:nvPr>
            <p:ph type="body" sz="quarter" idx="19" hasCustomPrompt="1"/>
          </p:nvPr>
        </p:nvSpPr>
        <p:spPr>
          <a:xfrm>
            <a:off x="4416552"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2" name="Rectangle 11"/>
          <p:cNvSpPr>
            <a:spLocks noGrp="1"/>
          </p:cNvSpPr>
          <p:nvPr>
            <p:ph sz="quarter" idx="20"/>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3" name="Rectangle 8"/>
          <p:cNvSpPr>
            <a:spLocks noGrp="1"/>
          </p:cNvSpPr>
          <p:nvPr>
            <p:ph type="body" sz="quarter" idx="21" hasCustomPrompt="1"/>
          </p:nvPr>
        </p:nvSpPr>
        <p:spPr>
          <a:xfrm>
            <a:off x="4419600"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4" name="Rectangle 11"/>
          <p:cNvSpPr>
            <a:spLocks noGrp="1"/>
          </p:cNvSpPr>
          <p:nvPr>
            <p:ph sz="quarter" idx="22"/>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Rectangle 16"/>
          <p:cNvSpPr>
            <a:spLocks noGrp="1"/>
          </p:cNvSpPr>
          <p:nvPr>
            <p:ph type="dt" sz="half" idx="23"/>
          </p:nvPr>
        </p:nvSpPr>
        <p:spPr/>
        <p:txBody>
          <a:bodyPr/>
          <a:lstStyle>
            <a:extLst/>
          </a:lstStyle>
          <a:p>
            <a:pPr algn="r"/>
            <a:fld id="{29ED4C97-3C5D-482A-99AD-AD992C3024DE}" type="datetime1">
              <a:rPr lang="en-US" smtClean="0"/>
              <a:pPr algn="r"/>
              <a:t>8/23/2015</a:t>
            </a:fld>
            <a:endParaRPr lang="en-US"/>
          </a:p>
        </p:txBody>
      </p:sp>
      <p:sp>
        <p:nvSpPr>
          <p:cNvPr id="17" name="Rectangle 17"/>
          <p:cNvSpPr>
            <a:spLocks noGrp="1"/>
          </p:cNvSpPr>
          <p:nvPr>
            <p:ph type="sldNum" sz="quarter" idx="24"/>
          </p:nvPr>
        </p:nvSpPr>
        <p:spPr/>
        <p:txBody>
          <a:bodyPr/>
          <a:lstStyle>
            <a:extLst/>
          </a:lstStyle>
          <a:p>
            <a:pPr algn="r"/>
            <a:fld id="{256D3EEF-DE4E-429D-8EC4-DDC531AFF587}" type="slidenum">
              <a:rPr lang="en-US" sz="1000" smtClean="0"/>
              <a:pPr algn="r"/>
              <a:t>‹#›</a:t>
            </a:fld>
            <a:endParaRPr lang="en-US"/>
          </a:p>
        </p:txBody>
      </p:sp>
      <p:sp>
        <p:nvSpPr>
          <p:cNvPr id="18" name="Rectangle 18"/>
          <p:cNvSpPr>
            <a:spLocks noGrp="1"/>
          </p:cNvSpPr>
          <p:nvPr>
            <p:ph type="ftr" sz="quarter" idx="25"/>
          </p:nvPr>
        </p:nvSpPr>
        <p:spPr/>
        <p:txBody>
          <a:bodyPr/>
          <a:lstStyle>
            <a:extLst/>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Up: 3 Left, 2 Right">
    <p:spTree>
      <p:nvGrpSpPr>
        <p:cNvPr id="1" name=""/>
        <p:cNvGrpSpPr/>
        <p:nvPr/>
      </p:nvGrpSpPr>
      <p:grpSpPr>
        <a:xfrm>
          <a:off x="0" y="0"/>
          <a:ext cx="0" cy="0"/>
          <a:chOff x="0" y="0"/>
          <a:chExt cx="0" cy="0"/>
        </a:xfrm>
      </p:grpSpPr>
      <p:sp>
        <p:nvSpPr>
          <p:cNvPr id="5" name="Rectangle 2"/>
          <p:cNvSpPr>
            <a:spLocks noGrp="1"/>
          </p:cNvSpPr>
          <p:nvPr>
            <p:ph type="title"/>
          </p:nvPr>
        </p:nvSpPr>
        <p:spPr/>
        <p:txBody>
          <a:bodyPr/>
          <a:lstStyle>
            <a:extLst/>
          </a:lstStyle>
          <a:p>
            <a:r>
              <a:rPr lang="en-US" smtClean="0"/>
              <a:t>Click to edit Master title style</a:t>
            </a:r>
            <a:endParaRPr lang="en-US"/>
          </a:p>
        </p:txBody>
      </p:sp>
      <p:sp>
        <p:nvSpPr>
          <p:cNvPr id="21" name="Rectangle 8"/>
          <p:cNvSpPr>
            <a:spLocks noGrp="1"/>
          </p:cNvSpPr>
          <p:nvPr>
            <p:ph type="body" sz="quarter" idx="14" hasCustomPrompt="1"/>
          </p:nvPr>
        </p:nvSpPr>
        <p:spPr>
          <a:xfrm>
            <a:off x="307848"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2" name="Rectangle 11"/>
          <p:cNvSpPr>
            <a:spLocks noGrp="1"/>
          </p:cNvSpPr>
          <p:nvPr>
            <p:ph sz="quarter" idx="16"/>
          </p:nvPr>
        </p:nvSpPr>
        <p:spPr>
          <a:xfrm>
            <a:off x="307848"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Rectangle 8"/>
          <p:cNvSpPr>
            <a:spLocks noGrp="1"/>
          </p:cNvSpPr>
          <p:nvPr>
            <p:ph type="body" sz="quarter" idx="17" hasCustomPrompt="1"/>
          </p:nvPr>
        </p:nvSpPr>
        <p:spPr>
          <a:xfrm>
            <a:off x="304800"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6" name="Rectangle 11"/>
          <p:cNvSpPr>
            <a:spLocks noGrp="1"/>
          </p:cNvSpPr>
          <p:nvPr>
            <p:ph sz="quarter" idx="18"/>
          </p:nvPr>
        </p:nvSpPr>
        <p:spPr>
          <a:xfrm>
            <a:off x="304800"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Rectangle 8"/>
          <p:cNvSpPr>
            <a:spLocks noGrp="1"/>
          </p:cNvSpPr>
          <p:nvPr>
            <p:ph type="body" sz="quarter" idx="19" hasCustomPrompt="1"/>
          </p:nvPr>
        </p:nvSpPr>
        <p:spPr>
          <a:xfrm>
            <a:off x="307848"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8" name="Rectangle 11"/>
          <p:cNvSpPr>
            <a:spLocks noGrp="1"/>
          </p:cNvSpPr>
          <p:nvPr>
            <p:ph sz="quarter" idx="20"/>
          </p:nvPr>
        </p:nvSpPr>
        <p:spPr>
          <a:xfrm>
            <a:off x="307848"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8"/>
          <p:cNvSpPr>
            <a:spLocks noGrp="1"/>
          </p:cNvSpPr>
          <p:nvPr>
            <p:ph type="body" sz="quarter" idx="21"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3" name="Rectangle 11"/>
          <p:cNvSpPr>
            <a:spLocks noGrp="1"/>
          </p:cNvSpPr>
          <p:nvPr>
            <p:ph sz="quarter" idx="22"/>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Rectangle 8"/>
          <p:cNvSpPr>
            <a:spLocks noGrp="1"/>
          </p:cNvSpPr>
          <p:nvPr>
            <p:ph type="body" sz="quarter" idx="23" hasCustomPrompt="1"/>
          </p:nvPr>
        </p:nvSpPr>
        <p:spPr>
          <a:xfrm>
            <a:off x="44165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6" name="Rectangle 11"/>
          <p:cNvSpPr>
            <a:spLocks noGrp="1"/>
          </p:cNvSpPr>
          <p:nvPr>
            <p:ph sz="quarter" idx="24"/>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5"/>
          </p:nvPr>
        </p:nvSpPr>
        <p:spPr/>
        <p:txBody>
          <a:bodyPr/>
          <a:lstStyle>
            <a:extLst/>
          </a:lstStyle>
          <a:p>
            <a:pPr algn="r"/>
            <a:fld id="{3EF8FEE9-63ED-4C1B-8C25-9B47C2DA1E72}" type="datetime1">
              <a:rPr lang="en-US" smtClean="0"/>
              <a:pPr algn="r"/>
              <a:t>8/23/2015</a:t>
            </a:fld>
            <a:endParaRPr lang="en-US"/>
          </a:p>
        </p:txBody>
      </p:sp>
      <p:sp>
        <p:nvSpPr>
          <p:cNvPr id="18" name="Rectangle 18"/>
          <p:cNvSpPr>
            <a:spLocks noGrp="1"/>
          </p:cNvSpPr>
          <p:nvPr>
            <p:ph type="sldNum" sz="quarter" idx="26"/>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7"/>
          </p:nvPr>
        </p:nvSpPr>
        <p:spPr/>
        <p:txBody>
          <a:bodyPr/>
          <a:lstStyle>
            <a:extLst/>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bstones">
    <p:spTree>
      <p:nvGrpSpPr>
        <p:cNvPr id="1" name=""/>
        <p:cNvGrpSpPr/>
        <p:nvPr/>
      </p:nvGrpSpPr>
      <p:grpSpPr>
        <a:xfrm>
          <a:off x="0" y="0"/>
          <a:ext cx="0" cy="0"/>
          <a:chOff x="0" y="0"/>
          <a:chExt cx="0" cy="0"/>
        </a:xfrm>
      </p:grpSpPr>
      <p:sp>
        <p:nvSpPr>
          <p:cNvPr id="23" name="Rectangle 2"/>
          <p:cNvSpPr>
            <a:spLocks noGrp="1"/>
          </p:cNvSpPr>
          <p:nvPr>
            <p:ph type="title"/>
          </p:nvPr>
        </p:nvSpPr>
        <p:spPr/>
        <p:txBody>
          <a:bodyPr/>
          <a:lstStyle>
            <a:extLst/>
          </a:lstStyle>
          <a:p>
            <a:r>
              <a:rPr lang="en-US" smtClean="0"/>
              <a:t>Click to edit Master title style</a:t>
            </a:r>
            <a:endParaRPr lang="en-US"/>
          </a:p>
        </p:txBody>
      </p:sp>
      <p:sp>
        <p:nvSpPr>
          <p:cNvPr id="9" name="Rectangle 6"/>
          <p:cNvSpPr/>
          <p:nvPr/>
        </p:nvSpPr>
        <p:spPr>
          <a:xfrm>
            <a:off x="1371600" y="14478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8" name="Rectangle 6"/>
          <p:cNvSpPr/>
          <p:nvPr/>
        </p:nvSpPr>
        <p:spPr>
          <a:xfrm>
            <a:off x="1371600" y="38862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6" name="Rectangle 6"/>
          <p:cNvSpPr/>
          <p:nvPr/>
        </p:nvSpPr>
        <p:spPr>
          <a:xfrm>
            <a:off x="3505200" y="14478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5" name="Rectangle 6"/>
          <p:cNvSpPr/>
          <p:nvPr/>
        </p:nvSpPr>
        <p:spPr>
          <a:xfrm>
            <a:off x="3505200" y="38862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1" name="Rectangle 6"/>
          <p:cNvSpPr/>
          <p:nvPr/>
        </p:nvSpPr>
        <p:spPr>
          <a:xfrm>
            <a:off x="5638800" y="14478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 name="Rectangle 6"/>
          <p:cNvSpPr/>
          <p:nvPr/>
        </p:nvSpPr>
        <p:spPr>
          <a:xfrm>
            <a:off x="5638800" y="38862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4" name="Rectangle 10"/>
          <p:cNvSpPr>
            <a:spLocks noGrp="1"/>
          </p:cNvSpPr>
          <p:nvPr>
            <p:ph type="pic" sz="quarter" idx="13" hasCustomPrompt="1"/>
          </p:nvPr>
        </p:nvSpPr>
        <p:spPr>
          <a:xfrm>
            <a:off x="1524000" y="1600200"/>
            <a:ext cx="1371600" cy="685800"/>
          </a:xfrm>
        </p:spPr>
        <p:txBody>
          <a:bodyPr/>
          <a:lstStyle>
            <a:extLst/>
          </a:lstStyle>
          <a:p>
            <a:r>
              <a:rPr lang="en-US" dirty="0" smtClean="0"/>
              <a:t>Company</a:t>
            </a:r>
            <a:r>
              <a:rPr lang="en-US" baseline="0" dirty="0" smtClean="0"/>
              <a:t> Logo</a:t>
            </a:r>
            <a:endParaRPr lang="en-US" dirty="0"/>
          </a:p>
        </p:txBody>
      </p:sp>
      <p:sp>
        <p:nvSpPr>
          <p:cNvPr id="19" name="Rectangle 10"/>
          <p:cNvSpPr>
            <a:spLocks noGrp="1"/>
          </p:cNvSpPr>
          <p:nvPr>
            <p:ph type="pic" sz="quarter" idx="29" hasCustomPrompt="1"/>
          </p:nvPr>
        </p:nvSpPr>
        <p:spPr>
          <a:xfrm>
            <a:off x="1524000" y="4038600"/>
            <a:ext cx="1371600" cy="685800"/>
          </a:xfrm>
        </p:spPr>
        <p:txBody>
          <a:bodyPr/>
          <a:lstStyle>
            <a:extLst/>
          </a:lstStyle>
          <a:p>
            <a:r>
              <a:rPr lang="en-US" dirty="0" smtClean="0"/>
              <a:t>Company</a:t>
            </a:r>
            <a:r>
              <a:rPr lang="en-US" baseline="0" dirty="0" smtClean="0"/>
              <a:t> Logo</a:t>
            </a:r>
            <a:endParaRPr lang="en-US" dirty="0"/>
          </a:p>
        </p:txBody>
      </p:sp>
      <p:sp>
        <p:nvSpPr>
          <p:cNvPr id="27" name="Rectangle 10"/>
          <p:cNvSpPr>
            <a:spLocks noGrp="1"/>
          </p:cNvSpPr>
          <p:nvPr>
            <p:ph type="pic" sz="quarter" idx="17" hasCustomPrompt="1"/>
          </p:nvPr>
        </p:nvSpPr>
        <p:spPr>
          <a:xfrm>
            <a:off x="3657600" y="1600200"/>
            <a:ext cx="1371600" cy="685800"/>
          </a:xfrm>
        </p:spPr>
        <p:txBody>
          <a:bodyPr/>
          <a:lstStyle>
            <a:extLst/>
          </a:lstStyle>
          <a:p>
            <a:r>
              <a:rPr lang="en-US" dirty="0" smtClean="0"/>
              <a:t>Company</a:t>
            </a:r>
            <a:r>
              <a:rPr lang="en-US" baseline="0" dirty="0" smtClean="0"/>
              <a:t> Logo</a:t>
            </a:r>
            <a:endParaRPr lang="en-US" dirty="0"/>
          </a:p>
        </p:txBody>
      </p:sp>
      <p:sp>
        <p:nvSpPr>
          <p:cNvPr id="11" name="Rectangle 10"/>
          <p:cNvSpPr>
            <a:spLocks noGrp="1"/>
          </p:cNvSpPr>
          <p:nvPr>
            <p:ph type="pic" sz="quarter" idx="30" hasCustomPrompt="1"/>
          </p:nvPr>
        </p:nvSpPr>
        <p:spPr>
          <a:xfrm>
            <a:off x="3657600" y="4038600"/>
            <a:ext cx="1371600" cy="685800"/>
          </a:xfrm>
        </p:spPr>
        <p:txBody>
          <a:bodyPr/>
          <a:lstStyle>
            <a:extLst/>
          </a:lstStyle>
          <a:p>
            <a:r>
              <a:rPr lang="en-US" dirty="0" smtClean="0"/>
              <a:t>Company</a:t>
            </a:r>
            <a:r>
              <a:rPr lang="en-US" baseline="0" dirty="0" smtClean="0"/>
              <a:t> Logo</a:t>
            </a:r>
            <a:endParaRPr lang="en-US" dirty="0"/>
          </a:p>
        </p:txBody>
      </p:sp>
      <p:sp>
        <p:nvSpPr>
          <p:cNvPr id="4" name="Rectangle 10"/>
          <p:cNvSpPr>
            <a:spLocks noGrp="1"/>
          </p:cNvSpPr>
          <p:nvPr>
            <p:ph type="pic" sz="quarter" idx="21" hasCustomPrompt="1"/>
          </p:nvPr>
        </p:nvSpPr>
        <p:spPr>
          <a:xfrm>
            <a:off x="5791200" y="1600200"/>
            <a:ext cx="1371600" cy="685800"/>
          </a:xfrm>
        </p:spPr>
        <p:txBody>
          <a:bodyPr/>
          <a:lstStyle>
            <a:extLst/>
          </a:lstStyle>
          <a:p>
            <a:r>
              <a:rPr lang="en-US" dirty="0" smtClean="0"/>
              <a:t>Company</a:t>
            </a:r>
            <a:r>
              <a:rPr lang="en-US" baseline="0" dirty="0" smtClean="0"/>
              <a:t> Logo</a:t>
            </a:r>
            <a:endParaRPr lang="en-US" dirty="0"/>
          </a:p>
        </p:txBody>
      </p:sp>
      <p:sp>
        <p:nvSpPr>
          <p:cNvPr id="15" name="Rectangle 10"/>
          <p:cNvSpPr>
            <a:spLocks noGrp="1"/>
          </p:cNvSpPr>
          <p:nvPr>
            <p:ph type="pic" sz="quarter" idx="31" hasCustomPrompt="1"/>
          </p:nvPr>
        </p:nvSpPr>
        <p:spPr>
          <a:xfrm>
            <a:off x="5791200" y="4038600"/>
            <a:ext cx="1371600" cy="685800"/>
          </a:xfrm>
        </p:spPr>
        <p:txBody>
          <a:bodyPr/>
          <a:lstStyle>
            <a:extLst/>
          </a:lstStyle>
          <a:p>
            <a:r>
              <a:rPr lang="en-US" dirty="0" smtClean="0"/>
              <a:t>Company</a:t>
            </a:r>
            <a:r>
              <a:rPr lang="en-US" baseline="0" dirty="0" smtClean="0"/>
              <a:t> Logo</a:t>
            </a:r>
            <a:endParaRPr lang="en-US" dirty="0"/>
          </a:p>
        </p:txBody>
      </p:sp>
      <p:sp>
        <p:nvSpPr>
          <p:cNvPr id="7" name="Rectangle 12"/>
          <p:cNvSpPr>
            <a:spLocks noGrp="1"/>
          </p:cNvSpPr>
          <p:nvPr>
            <p:ph type="body" sz="quarter" idx="14" hasCustomPrompt="1"/>
          </p:nvPr>
        </p:nvSpPr>
        <p:spPr>
          <a:xfrm>
            <a:off x="1524000" y="2895600"/>
            <a:ext cx="1371600" cy="304800"/>
          </a:xfrm>
        </p:spPr>
        <p:txBody>
          <a:bodyPr anchor="ctr"/>
          <a:lstStyle>
            <a:lvl1pPr algn="ctr">
              <a:defRPr b="1"/>
            </a:lvl1pPr>
            <a:extLst/>
          </a:lstStyle>
          <a:p>
            <a:pPr lvl="0"/>
            <a:r>
              <a:rPr lang="en-US" dirty="0" smtClean="0"/>
              <a:t>Amount</a:t>
            </a:r>
            <a:endParaRPr lang="en-US" dirty="0"/>
          </a:p>
        </p:txBody>
      </p:sp>
      <p:sp>
        <p:nvSpPr>
          <p:cNvPr id="28" name="Rectangle 12"/>
          <p:cNvSpPr>
            <a:spLocks noGrp="1"/>
          </p:cNvSpPr>
          <p:nvPr>
            <p:ph type="body" sz="quarter" idx="33" hasCustomPrompt="1"/>
          </p:nvPr>
        </p:nvSpPr>
        <p:spPr>
          <a:xfrm>
            <a:off x="1524000" y="5334000"/>
            <a:ext cx="1371600" cy="304800"/>
          </a:xfrm>
        </p:spPr>
        <p:txBody>
          <a:bodyPr anchor="ctr"/>
          <a:lstStyle>
            <a:lvl1pPr algn="ctr">
              <a:defRPr b="1"/>
            </a:lvl1pPr>
            <a:extLst/>
          </a:lstStyle>
          <a:p>
            <a:pPr lvl="0"/>
            <a:r>
              <a:rPr lang="en-US" dirty="0" smtClean="0"/>
              <a:t>Amount</a:t>
            </a:r>
            <a:endParaRPr lang="en-US" dirty="0"/>
          </a:p>
        </p:txBody>
      </p:sp>
      <p:sp>
        <p:nvSpPr>
          <p:cNvPr id="30" name="Rectangle 12"/>
          <p:cNvSpPr>
            <a:spLocks noGrp="1"/>
          </p:cNvSpPr>
          <p:nvPr>
            <p:ph type="body" sz="quarter" idx="18" hasCustomPrompt="1"/>
          </p:nvPr>
        </p:nvSpPr>
        <p:spPr>
          <a:xfrm>
            <a:off x="3657600" y="2895600"/>
            <a:ext cx="1371600" cy="304800"/>
          </a:xfrm>
        </p:spPr>
        <p:txBody>
          <a:bodyPr anchor="ctr"/>
          <a:lstStyle>
            <a:lvl1pPr algn="ctr">
              <a:defRPr b="1"/>
            </a:lvl1pPr>
            <a:extLst/>
          </a:lstStyle>
          <a:p>
            <a:pPr lvl="0"/>
            <a:r>
              <a:rPr lang="en-US" dirty="0" smtClean="0"/>
              <a:t>Amount</a:t>
            </a:r>
            <a:endParaRPr lang="en-US" dirty="0"/>
          </a:p>
        </p:txBody>
      </p:sp>
      <p:sp>
        <p:nvSpPr>
          <p:cNvPr id="13" name="Rectangle 12"/>
          <p:cNvSpPr>
            <a:spLocks noGrp="1"/>
          </p:cNvSpPr>
          <p:nvPr>
            <p:ph type="body" sz="quarter" idx="34" hasCustomPrompt="1"/>
          </p:nvPr>
        </p:nvSpPr>
        <p:spPr>
          <a:xfrm>
            <a:off x="3657600" y="5334000"/>
            <a:ext cx="1371600" cy="304800"/>
          </a:xfrm>
        </p:spPr>
        <p:txBody>
          <a:bodyPr anchor="ctr"/>
          <a:lstStyle>
            <a:lvl1pPr algn="ctr">
              <a:defRPr b="1"/>
            </a:lvl1pPr>
            <a:extLst/>
          </a:lstStyle>
          <a:p>
            <a:pPr lvl="0"/>
            <a:r>
              <a:rPr lang="en-US" dirty="0" smtClean="0"/>
              <a:t>Amount</a:t>
            </a:r>
            <a:endParaRPr lang="en-US" dirty="0"/>
          </a:p>
        </p:txBody>
      </p:sp>
      <p:sp>
        <p:nvSpPr>
          <p:cNvPr id="14" name="Rectangle 12"/>
          <p:cNvSpPr>
            <a:spLocks noGrp="1"/>
          </p:cNvSpPr>
          <p:nvPr>
            <p:ph type="body" sz="quarter" idx="22" hasCustomPrompt="1"/>
          </p:nvPr>
        </p:nvSpPr>
        <p:spPr>
          <a:xfrm>
            <a:off x="5791200" y="2895600"/>
            <a:ext cx="1371600" cy="304800"/>
          </a:xfrm>
        </p:spPr>
        <p:txBody>
          <a:bodyPr anchor="ctr"/>
          <a:lstStyle>
            <a:lvl1pPr algn="ctr">
              <a:defRPr b="1"/>
            </a:lvl1pPr>
            <a:extLst/>
          </a:lstStyle>
          <a:p>
            <a:pPr lvl="0"/>
            <a:r>
              <a:rPr lang="en-US" dirty="0" smtClean="0"/>
              <a:t>Amount</a:t>
            </a:r>
            <a:endParaRPr lang="en-US" dirty="0"/>
          </a:p>
        </p:txBody>
      </p:sp>
      <p:sp>
        <p:nvSpPr>
          <p:cNvPr id="2" name="Rectangle 12"/>
          <p:cNvSpPr>
            <a:spLocks noGrp="1"/>
          </p:cNvSpPr>
          <p:nvPr>
            <p:ph type="body" sz="quarter" idx="35" hasCustomPrompt="1"/>
          </p:nvPr>
        </p:nvSpPr>
        <p:spPr>
          <a:xfrm>
            <a:off x="5791200" y="5334000"/>
            <a:ext cx="1371600" cy="304800"/>
          </a:xfrm>
        </p:spPr>
        <p:txBody>
          <a:bodyPr anchor="ctr"/>
          <a:lstStyle>
            <a:lvl1pPr algn="ctr">
              <a:defRPr b="1"/>
            </a:lvl1pPr>
            <a:extLst/>
          </a:lstStyle>
          <a:p>
            <a:pPr lvl="0"/>
            <a:r>
              <a:rPr lang="en-US" dirty="0" smtClean="0"/>
              <a:t>Amount</a:t>
            </a:r>
            <a:endParaRPr lang="en-US" dirty="0"/>
          </a:p>
        </p:txBody>
      </p:sp>
      <p:sp>
        <p:nvSpPr>
          <p:cNvPr id="44" name="Rectangle 11"/>
          <p:cNvSpPr>
            <a:spLocks noGrp="1"/>
          </p:cNvSpPr>
          <p:nvPr>
            <p:ph type="body" sz="quarter" idx="15" hasCustomPrompt="1"/>
          </p:nvPr>
        </p:nvSpPr>
        <p:spPr>
          <a:xfrm>
            <a:off x="15240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5" name="Rectangle 11"/>
          <p:cNvSpPr>
            <a:spLocks noGrp="1"/>
          </p:cNvSpPr>
          <p:nvPr>
            <p:ph type="body" sz="quarter" idx="37" hasCustomPrompt="1"/>
          </p:nvPr>
        </p:nvSpPr>
        <p:spPr>
          <a:xfrm>
            <a:off x="15240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4" name="Rectangle 11"/>
          <p:cNvSpPr>
            <a:spLocks noGrp="1"/>
          </p:cNvSpPr>
          <p:nvPr>
            <p:ph type="body" sz="quarter" idx="19" hasCustomPrompt="1"/>
          </p:nvPr>
        </p:nvSpPr>
        <p:spPr>
          <a:xfrm>
            <a:off x="36576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40" name="Rectangle 11"/>
          <p:cNvSpPr>
            <a:spLocks noGrp="1"/>
          </p:cNvSpPr>
          <p:nvPr>
            <p:ph type="body" sz="quarter" idx="38" hasCustomPrompt="1"/>
          </p:nvPr>
        </p:nvSpPr>
        <p:spPr>
          <a:xfrm>
            <a:off x="36576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8" name="Rectangle 11"/>
          <p:cNvSpPr>
            <a:spLocks noGrp="1"/>
          </p:cNvSpPr>
          <p:nvPr>
            <p:ph type="body" sz="quarter" idx="23" hasCustomPrompt="1"/>
          </p:nvPr>
        </p:nvSpPr>
        <p:spPr>
          <a:xfrm>
            <a:off x="57912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3" name="Rectangle 11"/>
          <p:cNvSpPr>
            <a:spLocks noGrp="1"/>
          </p:cNvSpPr>
          <p:nvPr>
            <p:ph type="body" sz="quarter" idx="39" hasCustomPrompt="1"/>
          </p:nvPr>
        </p:nvSpPr>
        <p:spPr>
          <a:xfrm>
            <a:off x="57912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5" name="Rectangle 14"/>
          <p:cNvSpPr>
            <a:spLocks noGrp="1"/>
          </p:cNvSpPr>
          <p:nvPr>
            <p:ph type="body" sz="quarter" idx="16" hasCustomPrompt="1"/>
          </p:nvPr>
        </p:nvSpPr>
        <p:spPr>
          <a:xfrm>
            <a:off x="1524000" y="2286000"/>
            <a:ext cx="1371600" cy="609600"/>
          </a:xfrm>
        </p:spPr>
        <p:txBody>
          <a:bodyPr anchor="ctr"/>
          <a:lstStyle>
            <a:lvl1pPr algn="ctr">
              <a:defRPr sz="800"/>
            </a:lvl1pPr>
            <a:extLst/>
          </a:lstStyle>
          <a:p>
            <a:pPr lvl="0"/>
            <a:r>
              <a:rPr lang="en-US" dirty="0" smtClean="0"/>
              <a:t>Description</a:t>
            </a:r>
            <a:endParaRPr lang="en-US" dirty="0"/>
          </a:p>
        </p:txBody>
      </p:sp>
      <p:sp>
        <p:nvSpPr>
          <p:cNvPr id="56" name="Rectangle 14"/>
          <p:cNvSpPr>
            <a:spLocks noGrp="1"/>
          </p:cNvSpPr>
          <p:nvPr>
            <p:ph type="body" sz="quarter" idx="41" hasCustomPrompt="1"/>
          </p:nvPr>
        </p:nvSpPr>
        <p:spPr>
          <a:xfrm>
            <a:off x="1524000" y="4724400"/>
            <a:ext cx="1371600" cy="609600"/>
          </a:xfrm>
        </p:spPr>
        <p:txBody>
          <a:bodyPr anchor="ctr"/>
          <a:lstStyle>
            <a:lvl1pPr algn="ctr">
              <a:defRPr sz="800"/>
            </a:lvl1pPr>
            <a:extLst/>
          </a:lstStyle>
          <a:p>
            <a:pPr lvl="0"/>
            <a:r>
              <a:rPr lang="en-US" dirty="0" smtClean="0"/>
              <a:t>Description</a:t>
            </a:r>
            <a:endParaRPr lang="en-US" dirty="0"/>
          </a:p>
        </p:txBody>
      </p:sp>
      <p:sp>
        <p:nvSpPr>
          <p:cNvPr id="62" name="Rectangle 14"/>
          <p:cNvSpPr>
            <a:spLocks noGrp="1"/>
          </p:cNvSpPr>
          <p:nvPr>
            <p:ph type="body" sz="quarter" idx="20" hasCustomPrompt="1"/>
          </p:nvPr>
        </p:nvSpPr>
        <p:spPr>
          <a:xfrm>
            <a:off x="3657600" y="2286000"/>
            <a:ext cx="1371600" cy="609600"/>
          </a:xfrm>
        </p:spPr>
        <p:txBody>
          <a:bodyPr anchor="ctr"/>
          <a:lstStyle>
            <a:lvl1pPr algn="ctr">
              <a:defRPr sz="800"/>
            </a:lvl1pPr>
            <a:extLst/>
          </a:lstStyle>
          <a:p>
            <a:pPr lvl="0"/>
            <a:r>
              <a:rPr lang="en-US" dirty="0" smtClean="0"/>
              <a:t>Description</a:t>
            </a:r>
            <a:endParaRPr lang="en-US" dirty="0"/>
          </a:p>
        </p:txBody>
      </p:sp>
      <p:sp>
        <p:nvSpPr>
          <p:cNvPr id="37" name="Rectangle 14"/>
          <p:cNvSpPr>
            <a:spLocks noGrp="1"/>
          </p:cNvSpPr>
          <p:nvPr>
            <p:ph type="body" sz="quarter" idx="42" hasCustomPrompt="1"/>
          </p:nvPr>
        </p:nvSpPr>
        <p:spPr>
          <a:xfrm>
            <a:off x="3657600" y="4724400"/>
            <a:ext cx="1371600" cy="609600"/>
          </a:xfrm>
        </p:spPr>
        <p:txBody>
          <a:bodyPr anchor="ctr"/>
          <a:lstStyle>
            <a:lvl1pPr algn="ctr">
              <a:defRPr sz="800"/>
            </a:lvl1pPr>
            <a:extLst/>
          </a:lstStyle>
          <a:p>
            <a:pPr lvl="0"/>
            <a:r>
              <a:rPr lang="en-US" dirty="0" smtClean="0"/>
              <a:t>Description</a:t>
            </a:r>
            <a:endParaRPr lang="en-US" dirty="0"/>
          </a:p>
        </p:txBody>
      </p:sp>
      <p:sp>
        <p:nvSpPr>
          <p:cNvPr id="41" name="Rectangle 14"/>
          <p:cNvSpPr>
            <a:spLocks noGrp="1"/>
          </p:cNvSpPr>
          <p:nvPr>
            <p:ph type="body" sz="quarter" idx="24" hasCustomPrompt="1"/>
          </p:nvPr>
        </p:nvSpPr>
        <p:spPr>
          <a:xfrm>
            <a:off x="5791200" y="2286000"/>
            <a:ext cx="1371600" cy="609600"/>
          </a:xfrm>
        </p:spPr>
        <p:txBody>
          <a:bodyPr anchor="ctr"/>
          <a:lstStyle>
            <a:lvl1pPr algn="ctr">
              <a:defRPr sz="800"/>
            </a:lvl1pPr>
            <a:extLst/>
          </a:lstStyle>
          <a:p>
            <a:pPr lvl="0"/>
            <a:r>
              <a:rPr lang="en-US" dirty="0" smtClean="0"/>
              <a:t>Description</a:t>
            </a:r>
            <a:endParaRPr lang="en-US" dirty="0"/>
          </a:p>
        </p:txBody>
      </p:sp>
      <p:sp>
        <p:nvSpPr>
          <p:cNvPr id="52" name="Rectangle 14"/>
          <p:cNvSpPr>
            <a:spLocks noGrp="1"/>
          </p:cNvSpPr>
          <p:nvPr>
            <p:ph type="body" sz="quarter" idx="43" hasCustomPrompt="1"/>
          </p:nvPr>
        </p:nvSpPr>
        <p:spPr>
          <a:xfrm>
            <a:off x="5791200" y="4724400"/>
            <a:ext cx="1371600" cy="609600"/>
          </a:xfrm>
        </p:spPr>
        <p:txBody>
          <a:bodyPr anchor="ctr"/>
          <a:lstStyle>
            <a:lvl1pPr algn="ctr">
              <a:defRPr sz="800"/>
            </a:lvl1pPr>
            <a:extLst/>
          </a:lstStyle>
          <a:p>
            <a:pPr lvl="0"/>
            <a:r>
              <a:rPr lang="en-US" dirty="0" smtClean="0"/>
              <a:t>Description</a:t>
            </a:r>
            <a:endParaRPr lang="en-US" dirty="0"/>
          </a:p>
        </p:txBody>
      </p:sp>
      <p:sp>
        <p:nvSpPr>
          <p:cNvPr id="39" name="Rectangle 51"/>
          <p:cNvSpPr>
            <a:spLocks noGrp="1"/>
          </p:cNvSpPr>
          <p:nvPr>
            <p:ph type="body" sz="quarter" idx="46"/>
          </p:nvPr>
        </p:nvSpPr>
        <p:spPr>
          <a:xfrm>
            <a:off x="304800" y="381000"/>
            <a:ext cx="8077200" cy="838200"/>
          </a:xfrm>
        </p:spPr>
        <p:txBody>
          <a:bodyPr/>
          <a:lstStyle>
            <a:lvl1pPr>
              <a:defRPr sz="1200"/>
            </a:lvl1pPr>
            <a:extLst/>
          </a:lstStyle>
          <a:p>
            <a:pPr lvl="0"/>
            <a:r>
              <a:rPr lang="en-US" smtClean="0"/>
              <a:t>Click to edit Master text styles</a:t>
            </a:r>
          </a:p>
        </p:txBody>
      </p:sp>
      <p:sp>
        <p:nvSpPr>
          <p:cNvPr id="42" name="Rectangle 42"/>
          <p:cNvSpPr>
            <a:spLocks noGrp="1"/>
          </p:cNvSpPr>
          <p:nvPr>
            <p:ph type="dt" sz="half" idx="47"/>
          </p:nvPr>
        </p:nvSpPr>
        <p:spPr/>
        <p:txBody>
          <a:bodyPr/>
          <a:lstStyle>
            <a:extLst/>
          </a:lstStyle>
          <a:p>
            <a:pPr algn="r"/>
            <a:fld id="{E8BD303E-7304-41BE-B693-A76D7275A3B0}" type="datetime1">
              <a:rPr lang="en-US" smtClean="0"/>
              <a:pPr algn="r"/>
              <a:t>8/23/2015</a:t>
            </a:fld>
            <a:endParaRPr lang="en-US"/>
          </a:p>
        </p:txBody>
      </p:sp>
      <p:sp>
        <p:nvSpPr>
          <p:cNvPr id="43" name="Rectangle 43"/>
          <p:cNvSpPr>
            <a:spLocks noGrp="1"/>
          </p:cNvSpPr>
          <p:nvPr>
            <p:ph type="sldNum" sz="quarter" idx="48"/>
          </p:nvPr>
        </p:nvSpPr>
        <p:spPr/>
        <p:txBody>
          <a:bodyPr/>
          <a:lstStyle>
            <a:extLst/>
          </a:lstStyle>
          <a:p>
            <a:pPr algn="r"/>
            <a:fld id="{256D3EEF-DE4E-429D-8EC4-DDC531AFF587}" type="slidenum">
              <a:rPr lang="en-US" sz="1000" smtClean="0"/>
              <a:pPr algn="r"/>
              <a:t>‹#›</a:t>
            </a:fld>
            <a:endParaRPr lang="en-US"/>
          </a:p>
        </p:txBody>
      </p:sp>
      <p:sp>
        <p:nvSpPr>
          <p:cNvPr id="45" name="Rectangle 45"/>
          <p:cNvSpPr>
            <a:spLocks noGrp="1"/>
          </p:cNvSpPr>
          <p:nvPr>
            <p:ph type="ftr" sz="quarter" idx="49"/>
          </p:nvPr>
        </p:nvSpPr>
        <p:spPr/>
        <p:txBody>
          <a:bodyPr/>
          <a:lstStyle>
            <a:extLst/>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37" name="Rectangle 37"/>
          <p:cNvSpPr>
            <a:spLocks noGrp="1"/>
          </p:cNvSpPr>
          <p:nvPr>
            <p:ph type="body" sz="quarter" idx="13" hasCustomPrompt="1"/>
          </p:nvPr>
        </p:nvSpPr>
        <p:spPr>
          <a:xfrm>
            <a:off x="310896" y="381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3" name="Rectangle 37"/>
          <p:cNvSpPr>
            <a:spLocks noGrp="1"/>
          </p:cNvSpPr>
          <p:nvPr>
            <p:ph type="body" sz="quarter" idx="15" hasCustomPrompt="1"/>
          </p:nvPr>
        </p:nvSpPr>
        <p:spPr>
          <a:xfrm>
            <a:off x="304800" y="838200"/>
            <a:ext cx="7391400"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1" name="Rectangle 37"/>
          <p:cNvSpPr>
            <a:spLocks noGrp="1"/>
          </p:cNvSpPr>
          <p:nvPr>
            <p:ph type="body" sz="quarter" idx="17" hasCustomPrompt="1"/>
          </p:nvPr>
        </p:nvSpPr>
        <p:spPr>
          <a:xfrm>
            <a:off x="310896" y="1295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5" name="Rectangle 37"/>
          <p:cNvSpPr>
            <a:spLocks noGrp="1"/>
          </p:cNvSpPr>
          <p:nvPr>
            <p:ph type="body" sz="quarter" idx="19" hasCustomPrompt="1"/>
          </p:nvPr>
        </p:nvSpPr>
        <p:spPr>
          <a:xfrm>
            <a:off x="310896" y="1752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7" name="Rectangle 37"/>
          <p:cNvSpPr>
            <a:spLocks noGrp="1"/>
          </p:cNvSpPr>
          <p:nvPr>
            <p:ph type="body" sz="quarter" idx="21" hasCustomPrompt="1"/>
          </p:nvPr>
        </p:nvSpPr>
        <p:spPr>
          <a:xfrm>
            <a:off x="310896" y="22098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9" name="Rectangle 37"/>
          <p:cNvSpPr>
            <a:spLocks noGrp="1"/>
          </p:cNvSpPr>
          <p:nvPr>
            <p:ph type="body" sz="quarter" idx="23" hasCustomPrompt="1"/>
          </p:nvPr>
        </p:nvSpPr>
        <p:spPr>
          <a:xfrm>
            <a:off x="310896" y="2667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1" name="Rectangle 37"/>
          <p:cNvSpPr>
            <a:spLocks noGrp="1"/>
          </p:cNvSpPr>
          <p:nvPr>
            <p:ph type="body" sz="quarter" idx="25" hasCustomPrompt="1"/>
          </p:nvPr>
        </p:nvSpPr>
        <p:spPr>
          <a:xfrm>
            <a:off x="310896" y="3124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3" name="Rectangle 37"/>
          <p:cNvSpPr>
            <a:spLocks noGrp="1"/>
          </p:cNvSpPr>
          <p:nvPr>
            <p:ph type="body" sz="quarter" idx="27" hasCustomPrompt="1"/>
          </p:nvPr>
        </p:nvSpPr>
        <p:spPr>
          <a:xfrm>
            <a:off x="310896" y="3581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5" name="Rectangle 37"/>
          <p:cNvSpPr>
            <a:spLocks noGrp="1"/>
          </p:cNvSpPr>
          <p:nvPr>
            <p:ph type="body" sz="quarter" idx="29" hasCustomPrompt="1"/>
          </p:nvPr>
        </p:nvSpPr>
        <p:spPr>
          <a:xfrm>
            <a:off x="310896" y="4038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57" name="Rectangle 37"/>
          <p:cNvSpPr>
            <a:spLocks noGrp="1"/>
          </p:cNvSpPr>
          <p:nvPr>
            <p:ph type="body" sz="quarter" idx="31" hasCustomPrompt="1"/>
          </p:nvPr>
        </p:nvSpPr>
        <p:spPr>
          <a:xfrm>
            <a:off x="310896" y="44958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6" name="Rectangle 37"/>
          <p:cNvSpPr>
            <a:spLocks noGrp="1"/>
          </p:cNvSpPr>
          <p:nvPr>
            <p:ph type="body" sz="quarter" idx="33" hasCustomPrompt="1"/>
          </p:nvPr>
        </p:nvSpPr>
        <p:spPr>
          <a:xfrm>
            <a:off x="310896" y="4953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8" name="Rectangle 37"/>
          <p:cNvSpPr>
            <a:spLocks noGrp="1"/>
          </p:cNvSpPr>
          <p:nvPr>
            <p:ph type="body" sz="quarter" idx="35" hasCustomPrompt="1"/>
          </p:nvPr>
        </p:nvSpPr>
        <p:spPr>
          <a:xfrm>
            <a:off x="310896" y="5410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98" name="Rectangle 37"/>
          <p:cNvSpPr>
            <a:spLocks noGrp="1"/>
          </p:cNvSpPr>
          <p:nvPr>
            <p:ph type="body" sz="quarter" idx="14" hasCustomPrompt="1"/>
          </p:nvPr>
        </p:nvSpPr>
        <p:spPr>
          <a:xfrm>
            <a:off x="7696200" y="381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dirty="0"/>
          </a:p>
        </p:txBody>
      </p:sp>
      <p:sp>
        <p:nvSpPr>
          <p:cNvPr id="44" name="Rectangle 37"/>
          <p:cNvSpPr>
            <a:spLocks noGrp="1"/>
          </p:cNvSpPr>
          <p:nvPr>
            <p:ph type="body" sz="quarter" idx="16" hasCustomPrompt="1"/>
          </p:nvPr>
        </p:nvSpPr>
        <p:spPr>
          <a:xfrm>
            <a:off x="7696200" y="838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2" name="Rectangle 37"/>
          <p:cNvSpPr>
            <a:spLocks noGrp="1"/>
          </p:cNvSpPr>
          <p:nvPr>
            <p:ph type="body" sz="quarter" idx="18" hasCustomPrompt="1"/>
          </p:nvPr>
        </p:nvSpPr>
        <p:spPr>
          <a:xfrm>
            <a:off x="7696200" y="1295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6" name="Rectangle 37"/>
          <p:cNvSpPr>
            <a:spLocks noGrp="1"/>
          </p:cNvSpPr>
          <p:nvPr>
            <p:ph type="body" sz="quarter" idx="20" hasCustomPrompt="1"/>
          </p:nvPr>
        </p:nvSpPr>
        <p:spPr>
          <a:xfrm>
            <a:off x="7696200" y="1752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8" name="Rectangle 37"/>
          <p:cNvSpPr>
            <a:spLocks noGrp="1"/>
          </p:cNvSpPr>
          <p:nvPr>
            <p:ph type="body" sz="quarter" idx="22" hasCustomPrompt="1"/>
          </p:nvPr>
        </p:nvSpPr>
        <p:spPr>
          <a:xfrm>
            <a:off x="7696200" y="2209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0" name="Rectangle 37"/>
          <p:cNvSpPr>
            <a:spLocks noGrp="1"/>
          </p:cNvSpPr>
          <p:nvPr>
            <p:ph type="body" sz="quarter" idx="24" hasCustomPrompt="1"/>
          </p:nvPr>
        </p:nvSpPr>
        <p:spPr>
          <a:xfrm>
            <a:off x="7696200" y="2667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2" name="Rectangle 37"/>
          <p:cNvSpPr>
            <a:spLocks noGrp="1"/>
          </p:cNvSpPr>
          <p:nvPr>
            <p:ph type="body" sz="quarter" idx="26" hasCustomPrompt="1"/>
          </p:nvPr>
        </p:nvSpPr>
        <p:spPr>
          <a:xfrm>
            <a:off x="7696200" y="3124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4" name="Rectangle 37"/>
          <p:cNvSpPr>
            <a:spLocks noGrp="1"/>
          </p:cNvSpPr>
          <p:nvPr>
            <p:ph type="body" sz="quarter" idx="28" hasCustomPrompt="1"/>
          </p:nvPr>
        </p:nvSpPr>
        <p:spPr>
          <a:xfrm>
            <a:off x="7696200" y="3581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6" name="Rectangle 37"/>
          <p:cNvSpPr>
            <a:spLocks noGrp="1"/>
          </p:cNvSpPr>
          <p:nvPr>
            <p:ph type="body" sz="quarter" idx="30" hasCustomPrompt="1"/>
          </p:nvPr>
        </p:nvSpPr>
        <p:spPr>
          <a:xfrm>
            <a:off x="7696200" y="4038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8" name="Rectangle 37"/>
          <p:cNvSpPr>
            <a:spLocks noGrp="1"/>
          </p:cNvSpPr>
          <p:nvPr>
            <p:ph type="body" sz="quarter" idx="32" hasCustomPrompt="1"/>
          </p:nvPr>
        </p:nvSpPr>
        <p:spPr>
          <a:xfrm>
            <a:off x="7696200" y="4495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7" name="Rectangle 37"/>
          <p:cNvSpPr>
            <a:spLocks noGrp="1"/>
          </p:cNvSpPr>
          <p:nvPr>
            <p:ph type="body" sz="quarter" idx="34" hasCustomPrompt="1"/>
          </p:nvPr>
        </p:nvSpPr>
        <p:spPr>
          <a:xfrm>
            <a:off x="7696200" y="4953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9" name="Rectangle 37"/>
          <p:cNvSpPr>
            <a:spLocks noGrp="1"/>
          </p:cNvSpPr>
          <p:nvPr>
            <p:ph type="body" sz="quarter" idx="36" hasCustomPrompt="1"/>
          </p:nvPr>
        </p:nvSpPr>
        <p:spPr>
          <a:xfrm>
            <a:off x="7696200" y="5410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0" name="Rectangle 37"/>
          <p:cNvSpPr>
            <a:spLocks noGrp="1"/>
          </p:cNvSpPr>
          <p:nvPr>
            <p:ph type="body" sz="quarter" idx="37" hasCustomPrompt="1"/>
          </p:nvPr>
        </p:nvSpPr>
        <p:spPr>
          <a:xfrm>
            <a:off x="310896" y="5867400"/>
            <a:ext cx="7385304" cy="228600"/>
          </a:xfrm>
          <a:solidFill>
            <a:schemeClr val="tx2">
              <a:tint val="40000"/>
            </a:schemeClr>
          </a:solidFill>
        </p:spPr>
        <p:txBody>
          <a:bodyPr anchor="ctr">
            <a:noAutofit/>
          </a:bodyPr>
          <a:lstStyle>
            <a:lvl1pPr>
              <a:buFontTx/>
              <a:buNone/>
              <a:defRPr sz="1100"/>
            </a:lvl1pPr>
            <a:extLst/>
          </a:lstStyle>
          <a:p>
            <a:pPr lvl="0"/>
            <a:r>
              <a:rPr lang="en-US" dirty="0" smtClean="0"/>
              <a:t>Click to add agenda item</a:t>
            </a:r>
            <a:endParaRPr lang="en-US" dirty="0"/>
          </a:p>
        </p:txBody>
      </p:sp>
      <p:sp>
        <p:nvSpPr>
          <p:cNvPr id="31" name="Rectangle 37"/>
          <p:cNvSpPr>
            <a:spLocks noGrp="1"/>
          </p:cNvSpPr>
          <p:nvPr>
            <p:ph type="body" sz="quarter" idx="38" hasCustomPrompt="1"/>
          </p:nvPr>
        </p:nvSpPr>
        <p:spPr>
          <a:xfrm>
            <a:off x="7696200" y="5867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2" name="Rectangle 32"/>
          <p:cNvSpPr>
            <a:spLocks noGrp="1"/>
          </p:cNvSpPr>
          <p:nvPr>
            <p:ph type="dt" sz="half" idx="39"/>
          </p:nvPr>
        </p:nvSpPr>
        <p:spPr/>
        <p:txBody>
          <a:bodyPr/>
          <a:lstStyle>
            <a:lvl1pPr>
              <a:defRPr sz="1100"/>
            </a:lvl1pPr>
            <a:extLst/>
          </a:lstStyle>
          <a:p>
            <a:pPr algn="r"/>
            <a:fld id="{F17F374F-8F2E-42FC-B8C0-8EDFCA32CD96}" type="datetime1">
              <a:rPr lang="en-US" sz="1100" smtClean="0"/>
              <a:pPr algn="r"/>
              <a:t>8/23/2015</a:t>
            </a:fld>
            <a:endParaRPr lang="en-US" sz="1100"/>
          </a:p>
        </p:txBody>
      </p:sp>
      <p:sp>
        <p:nvSpPr>
          <p:cNvPr id="33" name="Rectangle 33"/>
          <p:cNvSpPr>
            <a:spLocks noGrp="1"/>
          </p:cNvSpPr>
          <p:nvPr>
            <p:ph type="sldNum" sz="quarter" idx="40"/>
          </p:nvPr>
        </p:nvSpPr>
        <p:spPr/>
        <p:txBody>
          <a:bodyPr/>
          <a:lstStyle>
            <a:extLst/>
          </a:lstStyle>
          <a:p>
            <a:pPr algn="r"/>
            <a:fld id="{256D3EEF-DE4E-429D-8EC4-DDC531AFF587}" type="slidenum">
              <a:rPr lang="en-US" sz="1000" smtClean="0"/>
              <a:pPr algn="r"/>
              <a:t>‹#›</a:t>
            </a:fld>
            <a:endParaRPr lang="en-US"/>
          </a:p>
        </p:txBody>
      </p:sp>
      <p:sp>
        <p:nvSpPr>
          <p:cNvPr id="34" name="Rectangle 34"/>
          <p:cNvSpPr>
            <a:spLocks noGrp="1"/>
          </p:cNvSpPr>
          <p:nvPr>
            <p:ph type="ftr" sz="quarter" idx="41"/>
          </p:nvPr>
        </p:nvSpPr>
        <p:spPr/>
        <p:txBody>
          <a:bodyPr/>
          <a:lstStyle>
            <a:extLst/>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bg2">
              <a:lumMod val="2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8/23/2015</a:t>
            </a:fld>
            <a:endParaRPr lang="en-US" dirty="0"/>
          </a:p>
        </p:txBody>
      </p:sp>
      <p:sp>
        <p:nvSpPr>
          <p:cNvPr id="4" name="Rectangle 4"/>
          <p:cNvSpPr>
            <a:spLocks noGrp="1"/>
          </p:cNvSpPr>
          <p:nvPr>
            <p:ph type="ftr" sz="quarter" idx="11"/>
          </p:nvPr>
        </p:nvSpPr>
        <p:spPr>
          <a:xfrm>
            <a:off x="2705100" y="6477000"/>
            <a:ext cx="3733800" cy="304800"/>
          </a:xfrm>
        </p:spPr>
        <p:txBody>
          <a:bodyPr/>
          <a:lstStyle>
            <a:lvl1pPr>
              <a:defRPr>
                <a:solidFill>
                  <a:schemeClr val="bg1"/>
                </a:solidFill>
              </a:defRPr>
            </a:lvl1pPr>
            <a:extLst/>
          </a:lstStyle>
          <a:p>
            <a:endParaRPr lang="en-US" dirty="0">
              <a:solidFill>
                <a:schemeClr val="bg1"/>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extLst/>
          </a:lstStyle>
          <a:p>
            <a:r>
              <a:rPr lang="en-US" smtClean="0"/>
              <a:t>Click to edit Master title style</a:t>
            </a:r>
            <a:endParaRPr lang="en-US"/>
          </a:p>
        </p:txBody>
      </p:sp>
      <p:sp>
        <p:nvSpPr>
          <p:cNvPr id="19" name="Rectangle 8"/>
          <p:cNvSpPr>
            <a:spLocks noGrp="1"/>
          </p:cNvSpPr>
          <p:nvPr>
            <p:ph type="body" sz="quarter" idx="13" hasCustomPrompt="1"/>
          </p:nvPr>
        </p:nvSpPr>
        <p:spPr>
          <a:xfrm>
            <a:off x="304800" y="381000"/>
            <a:ext cx="80772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7" name="Rectangle 7"/>
          <p:cNvSpPr>
            <a:spLocks noGrp="1"/>
          </p:cNvSpPr>
          <p:nvPr>
            <p:ph type="dt" sz="half" idx="14"/>
          </p:nvPr>
        </p:nvSpPr>
        <p:spPr/>
        <p:txBody>
          <a:bodyPr/>
          <a:lstStyle>
            <a:extLst/>
          </a:lstStyle>
          <a:p>
            <a:pPr algn="r"/>
            <a:fld id="{F7F1F872-C5DE-403B-85F0-1024E6CA1886}" type="datetime1">
              <a:rPr lang="en-US" smtClean="0"/>
              <a:pPr algn="r"/>
              <a:t>8/23/2015</a:t>
            </a:fld>
            <a:endParaRPr lang="en-US"/>
          </a:p>
        </p:txBody>
      </p:sp>
      <p:sp>
        <p:nvSpPr>
          <p:cNvPr id="8" name="Rectangle 8"/>
          <p:cNvSpPr>
            <a:spLocks noGrp="1"/>
          </p:cNvSpPr>
          <p:nvPr>
            <p:ph type="sldNum" sz="quarter" idx="15"/>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6"/>
          </p:nvPr>
        </p:nvSpPr>
        <p:spPr/>
        <p:txBody>
          <a:bodyPr/>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extLst/>
          </a:lstStyle>
          <a:p>
            <a:r>
              <a:rPr lang="en-US" smtClean="0"/>
              <a:t>Click to edit Master title style</a:t>
            </a:r>
            <a:endParaRPr lang="en-US"/>
          </a:p>
        </p:txBody>
      </p:sp>
      <p:sp>
        <p:nvSpPr>
          <p:cNvPr id="6" name="Rectangle 6"/>
          <p:cNvSpPr>
            <a:spLocks noGrp="1"/>
          </p:cNvSpPr>
          <p:nvPr>
            <p:ph type="dt" sz="half" idx="10"/>
          </p:nvPr>
        </p:nvSpPr>
        <p:spPr/>
        <p:txBody>
          <a:bodyPr/>
          <a:lstStyle>
            <a:extLst/>
          </a:lstStyle>
          <a:p>
            <a:pPr algn="r"/>
            <a:fld id="{73B9D0E9-7F95-4423-9114-95494EF8154E}" type="datetime1">
              <a:rPr lang="en-US" smtClean="0"/>
              <a:pPr algn="r"/>
              <a:t>8/23/2015</a:t>
            </a:fld>
            <a:endParaRPr lang="en-US"/>
          </a:p>
        </p:txBody>
      </p:sp>
      <p:sp>
        <p:nvSpPr>
          <p:cNvPr id="8" name="Rectangle 8"/>
          <p:cNvSpPr>
            <a:spLocks noGrp="1"/>
          </p:cNvSpPr>
          <p:nvPr>
            <p:ph type="sldNum" sz="quarter" idx="11"/>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2"/>
          </p:nvPr>
        </p:nvSpPr>
        <p:spPr/>
        <p:txBody>
          <a:bodyPr/>
          <a:lstStyle>
            <a:extLst/>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8" name="Rectangle 8"/>
          <p:cNvSpPr>
            <a:spLocks noGrp="1"/>
          </p:cNvSpPr>
          <p:nvPr>
            <p:ph type="body" sz="quarter" idx="13" hasCustomPrompt="1"/>
          </p:nvPr>
        </p:nvSpPr>
        <p:spPr>
          <a:xfrm>
            <a:off x="304800" y="381000"/>
            <a:ext cx="80772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1" name="Rectangle 11"/>
          <p:cNvSpPr>
            <a:spLocks noGrp="1"/>
          </p:cNvSpPr>
          <p:nvPr>
            <p:ph sz="quarter" idx="15"/>
          </p:nvPr>
        </p:nvSpPr>
        <p:spPr>
          <a:xfrm>
            <a:off x="304800" y="609600"/>
            <a:ext cx="8077200" cy="5638800"/>
          </a:xfrm>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9"/>
          <p:cNvSpPr>
            <a:spLocks noGrp="1"/>
          </p:cNvSpPr>
          <p:nvPr>
            <p:ph type="dt" sz="half" idx="16"/>
          </p:nvPr>
        </p:nvSpPr>
        <p:spPr/>
        <p:txBody>
          <a:bodyPr/>
          <a:lstStyle>
            <a:extLst/>
          </a:lstStyle>
          <a:p>
            <a:pPr algn="r"/>
            <a:fld id="{828FD173-2CB3-4214-8741-970D8D476901}" type="datetime1">
              <a:rPr lang="en-US" smtClean="0"/>
              <a:pPr algn="r"/>
              <a:t>8/23/2015</a:t>
            </a:fld>
            <a:endParaRPr lang="en-US"/>
          </a:p>
        </p:txBody>
      </p:sp>
      <p:sp>
        <p:nvSpPr>
          <p:cNvPr id="10" name="Rectangle 10"/>
          <p:cNvSpPr>
            <a:spLocks noGrp="1"/>
          </p:cNvSpPr>
          <p:nvPr>
            <p:ph type="sldNum" sz="quarter" idx="17"/>
          </p:nvPr>
        </p:nvSpPr>
        <p:spPr/>
        <p:txBody>
          <a:bodyPr/>
          <a:lstStyle>
            <a:extLst/>
          </a:lstStyle>
          <a:p>
            <a:pPr algn="r"/>
            <a:fld id="{256D3EEF-DE4E-429D-8EC4-DDC531AFF587}" type="slidenum">
              <a:rPr lang="en-US" sz="1000" smtClean="0"/>
              <a:pPr algn="r"/>
              <a:t>‹#›</a:t>
            </a:fld>
            <a:endParaRPr lang="en-US"/>
          </a:p>
        </p:txBody>
      </p:sp>
      <p:sp>
        <p:nvSpPr>
          <p:cNvPr id="12" name="Rectangle 12"/>
          <p:cNvSpPr>
            <a:spLocks noGrp="1"/>
          </p:cNvSpPr>
          <p:nvPr>
            <p:ph type="ftr" sz="quarter" idx="18"/>
          </p:nvPr>
        </p:nvSpPr>
        <p:spPr/>
        <p:txBody>
          <a:bodyPr/>
          <a:lstStyle>
            <a:extLst/>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31" name="Rectangle 8"/>
          <p:cNvSpPr>
            <a:spLocks noGrp="1"/>
          </p:cNvSpPr>
          <p:nvPr>
            <p:ph type="body" sz="quarter" idx="13" hasCustomPrompt="1"/>
          </p:nvPr>
        </p:nvSpPr>
        <p:spPr>
          <a:xfrm>
            <a:off x="304800"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9"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6" hasCustomPrompt="1"/>
          </p:nvPr>
        </p:nvSpPr>
        <p:spPr>
          <a:xfrm>
            <a:off x="4416552"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7"/>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18"/>
          </p:nvPr>
        </p:nvSpPr>
        <p:spPr/>
        <p:txBody>
          <a:bodyPr/>
          <a:lstStyle>
            <a:extLst/>
          </a:lstStyle>
          <a:p>
            <a:pPr algn="r"/>
            <a:fld id="{A1704A40-8D3B-4404-9986-2B5D36474D63}" type="datetime1">
              <a:rPr lang="en-US" smtClean="0"/>
              <a:pPr algn="r"/>
              <a:t>8/23/2015</a:t>
            </a:fld>
            <a:endParaRPr lang="en-US"/>
          </a:p>
        </p:txBody>
      </p:sp>
      <p:sp>
        <p:nvSpPr>
          <p:cNvPr id="16" name="Rectangle 16"/>
          <p:cNvSpPr>
            <a:spLocks noGrp="1"/>
          </p:cNvSpPr>
          <p:nvPr>
            <p:ph type="sldNum" sz="quarter" idx="19"/>
          </p:nvPr>
        </p:nvSpPr>
        <p:spPr/>
        <p:txBody>
          <a:bodyPr/>
          <a:lstStyle>
            <a:extLst/>
          </a:lstStyle>
          <a:p>
            <a:pPr algn="r"/>
            <a:fld id="{256D3EEF-DE4E-429D-8EC4-DDC531AFF587}" type="slidenum">
              <a:rPr lang="en-US" sz="1000" smtClean="0"/>
              <a:pPr algn="r"/>
              <a:t>‹#›</a:t>
            </a:fld>
            <a:endParaRPr lang="en-US"/>
          </a:p>
        </p:txBody>
      </p:sp>
      <p:sp>
        <p:nvSpPr>
          <p:cNvPr id="17" name="Rectangle 17"/>
          <p:cNvSpPr>
            <a:spLocks noGrp="1"/>
          </p:cNvSpPr>
          <p:nvPr>
            <p:ph type="ftr" sz="quarter" idx="20"/>
          </p:nvPr>
        </p:nvSpPr>
        <p:spPr/>
        <p:txBody>
          <a:bodyPr/>
          <a:lstStyle>
            <a:extLst/>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9" name="Rectangle 8"/>
          <p:cNvSpPr>
            <a:spLocks noGrp="1"/>
          </p:cNvSpPr>
          <p:nvPr>
            <p:ph type="body" sz="quarter" idx="13" hasCustomPrompt="1"/>
          </p:nvPr>
        </p:nvSpPr>
        <p:spPr>
          <a:xfrm>
            <a:off x="3048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6" hasCustomPrompt="1"/>
          </p:nvPr>
        </p:nvSpPr>
        <p:spPr>
          <a:xfrm>
            <a:off x="3017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8"/>
          <p:cNvSpPr>
            <a:spLocks noGrp="1"/>
          </p:cNvSpPr>
          <p:nvPr>
            <p:ph type="body" sz="quarter" idx="18" hasCustomPrompt="1"/>
          </p:nvPr>
        </p:nvSpPr>
        <p:spPr>
          <a:xfrm>
            <a:off x="4416552"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9"/>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20"/>
          </p:nvPr>
        </p:nvSpPr>
        <p:spPr/>
        <p:txBody>
          <a:bodyPr/>
          <a:lstStyle>
            <a:extLst/>
          </a:lstStyle>
          <a:p>
            <a:pPr algn="r"/>
            <a:fld id="{DE3B91AD-F2C9-43CB-A84C-1D5C130F2509}" type="datetime1">
              <a:rPr lang="en-US" smtClean="0"/>
              <a:pPr algn="r"/>
              <a:t>8/23/2015</a:t>
            </a:fld>
            <a:endParaRPr lang="en-US"/>
          </a:p>
        </p:txBody>
      </p:sp>
      <p:sp>
        <p:nvSpPr>
          <p:cNvPr id="19" name="Rectangle 19"/>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2"/>
          </p:nvPr>
        </p:nvSpPr>
        <p:spPr/>
        <p:txBody>
          <a:bodyPr/>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p:txBody>
          <a:bodyPr/>
          <a:lstStyle>
            <a:extLst/>
          </a:lstStyle>
          <a:p>
            <a:pPr algn="r"/>
            <a:fld id="{27D93220-918A-400D-B3FA-D8B22567DEBB}" type="datetime1">
              <a:rPr lang="en-US" smtClean="0"/>
              <a:pPr algn="r"/>
              <a:t>8/23/2015</a:t>
            </a:fld>
            <a:endParaRPr lang="en-US"/>
          </a:p>
        </p:txBody>
      </p:sp>
      <p:sp>
        <p:nvSpPr>
          <p:cNvPr id="22" name="Rectangle 22"/>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2"/>
          </p:nvPr>
        </p:nvSpPr>
        <p:spPr/>
        <p:txBody>
          <a:bodyPr/>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bg2">
              <a:lumMod val="2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title"/>
          </p:nvPr>
        </p:nvSpPr>
        <p:spPr>
          <a:xfrm>
            <a:off x="8610600" y="381000"/>
            <a:ext cx="533400" cy="5867400"/>
          </a:xfrm>
          <a:prstGeom prst="rect">
            <a:avLst/>
          </a:prstGeom>
        </p:spPr>
        <p:txBody>
          <a:bodyPr vert="vert" anchor="ctr">
            <a:normAutofit/>
          </a:bodyPr>
          <a:lstStyle>
            <a:extLst/>
          </a:lstStyle>
          <a:p>
            <a:r>
              <a:rPr lang="en-US" smtClean="0"/>
              <a:t>Click to edit Master title style</a:t>
            </a:r>
            <a:endParaRPr lang="en-US" dirty="0"/>
          </a:p>
        </p:txBody>
      </p:sp>
      <p:sp>
        <p:nvSpPr>
          <p:cNvPr id="3" name="Rectangle 3"/>
          <p:cNvSpPr>
            <a:spLocks noGrp="1"/>
          </p:cNvSpPr>
          <p:nvPr>
            <p:ph type="body" idx="1"/>
          </p:nvPr>
        </p:nvSpPr>
        <p:spPr>
          <a:xfrm>
            <a:off x="304800" y="381000"/>
            <a:ext cx="8077200" cy="586740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2"/>
          </p:nvPr>
        </p:nvSpPr>
        <p:spPr>
          <a:xfrm>
            <a:off x="7010400" y="76200"/>
            <a:ext cx="1371600" cy="228600"/>
          </a:xfrm>
          <a:prstGeom prst="rect">
            <a:avLst/>
          </a:prstGeom>
        </p:spPr>
        <p:txBody>
          <a:bodyPr vert="horz"/>
          <a:lstStyle>
            <a:lvl1pPr algn="ctr">
              <a:defRPr sz="1000">
                <a:solidFill>
                  <a:schemeClr val="tx1">
                    <a:tint val="65000"/>
                  </a:schemeClr>
                </a:solidFill>
              </a:defRPr>
            </a:lvl1pPr>
            <a:extLst/>
          </a:lstStyle>
          <a:p>
            <a:pPr algn="r"/>
            <a:fld id="{CCD717AA-EA39-47F3-8A0A-15B3575EDB53}" type="datetime1">
              <a:rPr lang="en-US" smtClean="0"/>
              <a:pPr algn="r"/>
              <a:t>8/23/2015</a:t>
            </a:fld>
            <a:endParaRPr lang="en-US" sz="1000" dirty="0">
              <a:solidFill>
                <a:schemeClr val="tx1">
                  <a:tint val="65000"/>
                </a:schemeClr>
              </a:solidFill>
            </a:endParaRPr>
          </a:p>
        </p:txBody>
      </p:sp>
      <p:sp>
        <p:nvSpPr>
          <p:cNvPr id="6" name="Rectangle 6"/>
          <p:cNvSpPr>
            <a:spLocks noGrp="1"/>
          </p:cNvSpPr>
          <p:nvPr>
            <p:ph type="sldNum" sz="quarter" idx="4"/>
          </p:nvPr>
        </p:nvSpPr>
        <p:spPr>
          <a:xfrm>
            <a:off x="6504432" y="6473952"/>
            <a:ext cx="990600" cy="304800"/>
          </a:xfrm>
          <a:prstGeom prst="rect">
            <a:avLst/>
          </a:prstGeom>
        </p:spPr>
        <p:txBody>
          <a:bodyPr vert="horz" anchor="ctr"/>
          <a:lstStyle>
            <a:lvl1pPr algn="r">
              <a:defRPr sz="1000"/>
            </a:lvl1pPr>
            <a:extLst/>
          </a:lstStyle>
          <a:p>
            <a:pPr algn="r"/>
            <a:fld id="{256D3EEF-DE4E-429D-8EC4-DDC531AFF587}" type="slidenum">
              <a:rPr lang="en-US" sz="1000" smtClean="0"/>
              <a:pPr algn="r"/>
              <a:t>‹#›</a:t>
            </a:fld>
            <a:endParaRPr lang="en-US" sz="1000"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2" name="Rectangle 12"/>
          <p:cNvSpPr>
            <a:spLocks noGrp="1"/>
          </p:cNvSpPr>
          <p:nvPr>
            <p:ph type="ftr" sz="quarter" idx="3"/>
          </p:nvPr>
        </p:nvSpPr>
        <p:spPr>
          <a:xfrm>
            <a:off x="2705100" y="6477000"/>
            <a:ext cx="3733800" cy="304800"/>
          </a:xfrm>
          <a:prstGeom prst="rect">
            <a:avLst/>
          </a:prstGeom>
        </p:spPr>
        <p:txBody>
          <a:bodyPr vert="horz" anchor="ctr"/>
          <a:lstStyle>
            <a:lvl1pPr algn="ctr">
              <a:defRPr sz="1000">
                <a:solidFill>
                  <a:sysClr val="windowText" lastClr="000000"/>
                </a:solidFill>
              </a:defRPr>
            </a:lvl1pPr>
            <a:extLst/>
          </a:lstStyle>
          <a:p>
            <a:endParaRPr lang="en-US" sz="1000" dirty="0">
              <a:solidFill>
                <a:sysClr val="windowText" lastClr="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3" r:id="rId10"/>
    <p:sldLayoutId id="2147483658" r:id="rId11"/>
    <p:sldLayoutId id="2147483659" r:id="rId12"/>
    <p:sldLayoutId id="2147483660" r:id="rId13"/>
    <p:sldLayoutId id="2147483661" r:id="rId14"/>
    <p:sldLayoutId id="2147483662" r:id="rId15"/>
    <p:sldLayoutId id="2147483664" r:id="rId16"/>
  </p:sldLayoutIdLst>
  <p:hf sldNum="0" hdr="0" ftr="0" dt="0"/>
  <p:txStyles>
    <p:titleStyle>
      <a:lvl1pPr algn="l" rtl="0" eaLnBrk="1" latinLnBrk="0" hangingPunct="1">
        <a:spcBef>
          <a:spcPct val="0"/>
        </a:spcBef>
        <a:buNone/>
        <a:defRPr sz="2400" cap="small" spc="0" baseline="0">
          <a:solidFill>
            <a:schemeClr val="bg1"/>
          </a:solidFill>
          <a:latin typeface="+mj-lt"/>
          <a:ea typeface="+mj-ea"/>
          <a:cs typeface="+mj-cs"/>
        </a:defRPr>
      </a:lvl1pPr>
      <a:extLst/>
    </p:titleStyle>
    <p:bodyStyle>
      <a:lvl1pPr marL="0" marR="0" indent="0" algn="l" rtl="0" eaLnBrk="1" latinLnBrk="0" hangingPunct="1">
        <a:spcBef>
          <a:spcPct val="20000"/>
        </a:spcBef>
        <a:buFontTx/>
        <a:buNone/>
        <a:defRPr sz="1100">
          <a:solidFill>
            <a:schemeClr val="tx1"/>
          </a:solidFill>
          <a:latin typeface="+mn-lt"/>
          <a:ea typeface="+mn-ea"/>
          <a:cs typeface="+mn-cs"/>
        </a:defRPr>
      </a:lvl1pPr>
      <a:lvl2pPr marL="742950" indent="-285750" algn="l" rtl="0" eaLnBrk="1" latinLnBrk="0" hangingPunct="1">
        <a:spcBef>
          <a:spcPct val="20000"/>
        </a:spcBef>
        <a:buFontTx/>
        <a:buNone/>
        <a:defRPr sz="1100">
          <a:solidFill>
            <a:schemeClr val="tx1"/>
          </a:solidFill>
          <a:latin typeface="+mn-lt"/>
          <a:ea typeface="+mn-ea"/>
          <a:cs typeface="+mn-cs"/>
        </a:defRPr>
      </a:lvl2pPr>
      <a:lvl3pPr marL="1143000" indent="-228600" algn="l" rtl="0" eaLnBrk="1" latinLnBrk="0" hangingPunct="1">
        <a:spcBef>
          <a:spcPct val="20000"/>
        </a:spcBef>
        <a:buFontTx/>
        <a:buNone/>
        <a:defRPr sz="1100">
          <a:solidFill>
            <a:schemeClr val="tx1"/>
          </a:solidFill>
          <a:latin typeface="+mn-lt"/>
          <a:ea typeface="+mn-ea"/>
          <a:cs typeface="+mn-cs"/>
        </a:defRPr>
      </a:lvl3pPr>
      <a:lvl4pPr marL="1600200" indent="-228600" algn="l" rtl="0" eaLnBrk="1" latinLnBrk="0" hangingPunct="1">
        <a:spcBef>
          <a:spcPct val="20000"/>
        </a:spcBef>
        <a:buFontTx/>
        <a:buNone/>
        <a:defRPr sz="1100">
          <a:solidFill>
            <a:schemeClr val="tx1"/>
          </a:solidFill>
          <a:latin typeface="+mn-lt"/>
          <a:ea typeface="+mn-ea"/>
          <a:cs typeface="+mn-cs"/>
        </a:defRPr>
      </a:lvl4pPr>
      <a:lvl5pPr marL="2057400" indent="-228600" algn="l" rtl="0" eaLnBrk="1" latinLnBrk="0" hangingPunct="1">
        <a:spcBef>
          <a:spcPct val="20000"/>
        </a:spcBef>
        <a:buFontTx/>
        <a:buNone/>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hyperlink" Target="http://www.ezisql.com/sql-max.html#sql-avg" TargetMode="External"/><Relationship Id="rId2" Type="http://schemas.openxmlformats.org/officeDocument/2006/relationships/hyperlink" Target="http://www.ezisql.com/sql-max.html" TargetMode="Externa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hyperlink" Target="http://www.ezisql.com/sql-and-or.html" TargetMode="Externa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p:txBody>
          <a:bodyPr/>
          <a:lstStyle>
            <a:extLst/>
          </a:lstStyle>
          <a:p>
            <a:r>
              <a:rPr lang="en-US" dirty="0" smtClean="0"/>
              <a:t>SQL Implementation &amp; Administration</a:t>
            </a:r>
            <a:endParaRPr lang="en-US" dirty="0"/>
          </a:p>
        </p:txBody>
      </p:sp>
      <p:sp>
        <p:nvSpPr>
          <p:cNvPr id="3" name="Rectangle 3"/>
          <p:cNvSpPr>
            <a:spLocks noGrp="1"/>
          </p:cNvSpPr>
          <p:nvPr>
            <p:ph type="subTitle" idx="1"/>
          </p:nvPr>
        </p:nvSpPr>
        <p:spPr/>
        <p:txBody>
          <a:bodyPr>
            <a:noAutofit/>
          </a:bodyPr>
          <a:lstStyle>
            <a:extLst/>
          </a:lstStyle>
          <a:p>
            <a:r>
              <a:rPr lang="en-US" sz="2000" dirty="0" smtClean="0"/>
              <a:t>Querying the Database</a:t>
            </a:r>
            <a:endParaRPr lang="en-US"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SQL COMMANDS</a:t>
            </a:r>
            <a:endParaRPr lang="en-US" dirty="0"/>
          </a:p>
        </p:txBody>
      </p:sp>
      <p:sp>
        <p:nvSpPr>
          <p:cNvPr id="3" name="Text Placeholder 2"/>
          <p:cNvSpPr>
            <a:spLocks noGrp="1"/>
          </p:cNvSpPr>
          <p:nvPr>
            <p:ph type="body" sz="quarter" idx="13"/>
          </p:nvPr>
        </p:nvSpPr>
        <p:spPr/>
        <p:txBody>
          <a:bodyPr>
            <a:noAutofit/>
          </a:bodyPr>
          <a:lstStyle/>
          <a:p>
            <a:r>
              <a:rPr lang="en-US" sz="1400" dirty="0" smtClean="0"/>
              <a:t>SQL Commands	</a:t>
            </a:r>
            <a:endParaRPr lang="en-US" sz="1400" dirty="0"/>
          </a:p>
        </p:txBody>
      </p:sp>
      <p:sp>
        <p:nvSpPr>
          <p:cNvPr id="5" name="TextBox 4"/>
          <p:cNvSpPr txBox="1"/>
          <p:nvPr/>
        </p:nvSpPr>
        <p:spPr>
          <a:xfrm>
            <a:off x="301752" y="685800"/>
            <a:ext cx="8074152" cy="2308324"/>
          </a:xfrm>
          <a:prstGeom prst="rect">
            <a:avLst/>
          </a:prstGeom>
          <a:noFill/>
        </p:spPr>
        <p:txBody>
          <a:bodyPr wrap="square" rtlCol="0">
            <a:spAutoFit/>
          </a:bodyPr>
          <a:lstStyle/>
          <a:p>
            <a:r>
              <a:rPr lang="en-US" b="1" dirty="0" smtClean="0"/>
              <a:t>Data Retrieval</a:t>
            </a:r>
          </a:p>
          <a:p>
            <a:endParaRPr lang="en-US" dirty="0"/>
          </a:p>
          <a:p>
            <a:r>
              <a:rPr lang="en-US" b="1" dirty="0" smtClean="0"/>
              <a:t>SQL Like</a:t>
            </a:r>
          </a:p>
          <a:p>
            <a:r>
              <a:rPr lang="en-US" dirty="0" smtClean="0"/>
              <a:t>SQL Like is used along with the where clause, as a smart way to search on a pattern.  A pattern can include regular characters and wildcard characters.</a:t>
            </a:r>
          </a:p>
          <a:p>
            <a:endParaRPr lang="en-US" dirty="0" smtClean="0"/>
          </a:p>
          <a:p>
            <a:r>
              <a:rPr lang="en-US" dirty="0" smtClean="0"/>
              <a:t>Wildcards: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55349116"/>
              </p:ext>
            </p:extLst>
          </p:nvPr>
        </p:nvGraphicFramePr>
        <p:xfrm>
          <a:off x="298704" y="2743200"/>
          <a:ext cx="8077200" cy="2377440"/>
        </p:xfrm>
        <a:graphic>
          <a:graphicData uri="http://schemas.openxmlformats.org/drawingml/2006/table">
            <a:tbl>
              <a:tblPr/>
              <a:tblGrid>
                <a:gridCol w="2318736"/>
                <a:gridCol w="5758464"/>
              </a:tblGrid>
              <a:tr h="0">
                <a:tc>
                  <a:txBody>
                    <a:bodyPr/>
                    <a:lstStyle/>
                    <a:p>
                      <a:r>
                        <a:rPr lang="en-US" b="1" dirty="0"/>
                        <a:t>Wildcard character</a:t>
                      </a:r>
                    </a:p>
                  </a:txBody>
                  <a:tcPr anchor="ctr">
                    <a:lnL>
                      <a:noFill/>
                    </a:lnL>
                    <a:lnR>
                      <a:noFill/>
                    </a:lnR>
                    <a:lnT>
                      <a:noFill/>
                    </a:lnT>
                    <a:lnB>
                      <a:noFill/>
                    </a:lnB>
                  </a:tcPr>
                </a:tc>
                <a:tc>
                  <a:txBody>
                    <a:bodyPr/>
                    <a:lstStyle/>
                    <a:p>
                      <a:r>
                        <a:rPr lang="en-US" b="1" dirty="0"/>
                        <a:t>Description</a:t>
                      </a:r>
                    </a:p>
                  </a:txBody>
                  <a:tcPr anchor="ctr">
                    <a:lnL>
                      <a:noFill/>
                    </a:lnL>
                    <a:lnR>
                      <a:noFill/>
                    </a:lnR>
                    <a:lnT>
                      <a:noFill/>
                    </a:lnT>
                    <a:lnB>
                      <a:noFill/>
                    </a:lnB>
                  </a:tcPr>
                </a:tc>
              </a:tr>
              <a:tr h="0">
                <a:tc>
                  <a:txBody>
                    <a:bodyPr/>
                    <a:lstStyle/>
                    <a:p>
                      <a:r>
                        <a:rPr lang="en-US" dirty="0"/>
                        <a:t>%</a:t>
                      </a:r>
                    </a:p>
                  </a:txBody>
                  <a:tcPr anchor="ctr">
                    <a:lnL>
                      <a:noFill/>
                    </a:lnL>
                    <a:lnR>
                      <a:noFill/>
                    </a:lnR>
                    <a:lnT>
                      <a:noFill/>
                    </a:lnT>
                    <a:lnB>
                      <a:noFill/>
                    </a:lnB>
                  </a:tcPr>
                </a:tc>
                <a:tc>
                  <a:txBody>
                    <a:bodyPr/>
                    <a:lstStyle/>
                    <a:p>
                      <a:r>
                        <a:rPr lang="en-US"/>
                        <a:t>Match any string, zero or more</a:t>
                      </a:r>
                    </a:p>
                  </a:txBody>
                  <a:tcPr anchor="ctr">
                    <a:lnL>
                      <a:noFill/>
                    </a:lnL>
                    <a:lnR>
                      <a:noFill/>
                    </a:lnR>
                    <a:lnT>
                      <a:noFill/>
                    </a:lnT>
                    <a:lnB>
                      <a:noFill/>
                    </a:lnB>
                  </a:tcPr>
                </a:tc>
              </a:tr>
              <a:tr h="0">
                <a:tc>
                  <a:txBody>
                    <a:bodyPr/>
                    <a:lstStyle/>
                    <a:p>
                      <a:r>
                        <a:rPr lang="en-US"/>
                        <a:t>_ (underscore)</a:t>
                      </a:r>
                    </a:p>
                  </a:txBody>
                  <a:tcPr anchor="ctr">
                    <a:lnL>
                      <a:noFill/>
                    </a:lnL>
                    <a:lnR>
                      <a:noFill/>
                    </a:lnR>
                    <a:lnT>
                      <a:noFill/>
                    </a:lnT>
                    <a:lnB>
                      <a:noFill/>
                    </a:lnB>
                  </a:tcPr>
                </a:tc>
                <a:tc>
                  <a:txBody>
                    <a:bodyPr/>
                    <a:lstStyle/>
                    <a:p>
                      <a:r>
                        <a:rPr lang="en-US"/>
                        <a:t>Any single character</a:t>
                      </a:r>
                    </a:p>
                  </a:txBody>
                  <a:tcPr anchor="ctr">
                    <a:lnL>
                      <a:noFill/>
                    </a:lnL>
                    <a:lnR>
                      <a:noFill/>
                    </a:lnR>
                    <a:lnT>
                      <a:noFill/>
                    </a:lnT>
                    <a:lnB>
                      <a:noFill/>
                    </a:lnB>
                  </a:tcPr>
                </a:tc>
              </a:tr>
              <a:tr h="0">
                <a:tc>
                  <a:txBody>
                    <a:bodyPr/>
                    <a:lstStyle/>
                    <a:p>
                      <a:r>
                        <a:rPr lang="en-US"/>
                        <a:t>[  ]</a:t>
                      </a:r>
                    </a:p>
                  </a:txBody>
                  <a:tcPr anchor="ctr">
                    <a:lnL>
                      <a:noFill/>
                    </a:lnL>
                    <a:lnR>
                      <a:noFill/>
                    </a:lnR>
                    <a:lnT>
                      <a:noFill/>
                    </a:lnT>
                    <a:lnB>
                      <a:noFill/>
                    </a:lnB>
                  </a:tcPr>
                </a:tc>
                <a:tc>
                  <a:txBody>
                    <a:bodyPr/>
                    <a:lstStyle/>
                    <a:p>
                      <a:r>
                        <a:rPr lang="en-US"/>
                        <a:t>Any single character within the specified range ([a-f]) or set ([abcdef]).</a:t>
                      </a:r>
                    </a:p>
                  </a:txBody>
                  <a:tcPr anchor="ctr">
                    <a:lnL>
                      <a:noFill/>
                    </a:lnL>
                    <a:lnR>
                      <a:noFill/>
                    </a:lnR>
                    <a:lnT>
                      <a:noFill/>
                    </a:lnT>
                    <a:lnB>
                      <a:noFill/>
                    </a:lnB>
                  </a:tcPr>
                </a:tc>
              </a:tr>
              <a:tr h="0">
                <a:tc>
                  <a:txBody>
                    <a:bodyPr/>
                    <a:lstStyle/>
                    <a:p>
                      <a:r>
                        <a:rPr lang="en-US"/>
                        <a:t>[^]</a:t>
                      </a:r>
                    </a:p>
                  </a:txBody>
                  <a:tcPr anchor="ctr">
                    <a:lnL>
                      <a:noFill/>
                    </a:lnL>
                    <a:lnR>
                      <a:noFill/>
                    </a:lnR>
                    <a:lnT>
                      <a:noFill/>
                    </a:lnT>
                    <a:lnB>
                      <a:noFill/>
                    </a:lnB>
                  </a:tcPr>
                </a:tc>
                <a:tc>
                  <a:txBody>
                    <a:bodyPr/>
                    <a:lstStyle/>
                    <a:p>
                      <a:r>
                        <a:rPr lang="en-US" dirty="0"/>
                        <a:t>Any single character not within the specified range ([^a-f]) or set ([^</a:t>
                      </a:r>
                      <a:r>
                        <a:rPr lang="en-US" dirty="0" err="1"/>
                        <a:t>abcdef</a:t>
                      </a:r>
                      <a:r>
                        <a:rPr lang="en-US" dirty="0"/>
                        <a:t>]).</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1491681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SQL COMMANDS</a:t>
            </a:r>
            <a:endParaRPr lang="en-US" dirty="0"/>
          </a:p>
        </p:txBody>
      </p:sp>
      <p:sp>
        <p:nvSpPr>
          <p:cNvPr id="3" name="Text Placeholder 2"/>
          <p:cNvSpPr>
            <a:spLocks noGrp="1"/>
          </p:cNvSpPr>
          <p:nvPr>
            <p:ph type="body" sz="quarter" idx="13"/>
          </p:nvPr>
        </p:nvSpPr>
        <p:spPr/>
        <p:txBody>
          <a:bodyPr>
            <a:noAutofit/>
          </a:bodyPr>
          <a:lstStyle/>
          <a:p>
            <a:r>
              <a:rPr lang="en-US" sz="1400" dirty="0" smtClean="0"/>
              <a:t>SQL Commands	</a:t>
            </a:r>
            <a:endParaRPr lang="en-US" sz="1400" dirty="0"/>
          </a:p>
        </p:txBody>
      </p:sp>
      <p:sp>
        <p:nvSpPr>
          <p:cNvPr id="5" name="TextBox 4"/>
          <p:cNvSpPr txBox="1"/>
          <p:nvPr/>
        </p:nvSpPr>
        <p:spPr>
          <a:xfrm>
            <a:off x="301752" y="685800"/>
            <a:ext cx="8074152" cy="5909310"/>
          </a:xfrm>
          <a:prstGeom prst="rect">
            <a:avLst/>
          </a:prstGeom>
          <a:noFill/>
        </p:spPr>
        <p:txBody>
          <a:bodyPr wrap="square" rtlCol="0">
            <a:spAutoFit/>
          </a:bodyPr>
          <a:lstStyle/>
          <a:p>
            <a:r>
              <a:rPr lang="en-US" b="1" dirty="0" smtClean="0"/>
              <a:t>Data Retrieval</a:t>
            </a:r>
          </a:p>
          <a:p>
            <a:endParaRPr lang="en-US" dirty="0" smtClean="0"/>
          </a:p>
          <a:p>
            <a:r>
              <a:rPr lang="en-US" b="1" dirty="0" smtClean="0"/>
              <a:t>SQL Count</a:t>
            </a:r>
            <a:r>
              <a:rPr lang="en-US" dirty="0"/>
              <a:t/>
            </a:r>
            <a:br>
              <a:rPr lang="en-US" dirty="0"/>
            </a:br>
            <a:r>
              <a:rPr lang="en-US" dirty="0"/>
              <a:t>Counting number of rows</a:t>
            </a:r>
            <a:r>
              <a:rPr lang="en-US" dirty="0" smtClean="0"/>
              <a:t>.</a:t>
            </a:r>
          </a:p>
          <a:p>
            <a:r>
              <a:rPr lang="en-US" dirty="0" smtClean="0"/>
              <a:t>-- SELECT count(*) FROM </a:t>
            </a:r>
            <a:r>
              <a:rPr lang="en-US" dirty="0" err="1" smtClean="0"/>
              <a:t>table_name</a:t>
            </a:r>
            <a:r>
              <a:rPr lang="en-US" dirty="0" smtClean="0"/>
              <a:t> WHERE </a:t>
            </a:r>
            <a:r>
              <a:rPr lang="en-US" dirty="0" err="1" smtClean="0"/>
              <a:t>last_name</a:t>
            </a:r>
            <a:r>
              <a:rPr lang="en-US" dirty="0" smtClean="0"/>
              <a:t> like ‘%Smith%’</a:t>
            </a:r>
            <a:endParaRPr lang="en-US" dirty="0"/>
          </a:p>
          <a:p>
            <a:endParaRPr lang="en-US" dirty="0"/>
          </a:p>
          <a:p>
            <a:r>
              <a:rPr lang="en-US" b="1" dirty="0" smtClean="0"/>
              <a:t>SQL SUM</a:t>
            </a:r>
          </a:p>
          <a:p>
            <a:r>
              <a:rPr lang="en-US" dirty="0" smtClean="0"/>
              <a:t>Getting </a:t>
            </a:r>
            <a:r>
              <a:rPr lang="en-US" dirty="0"/>
              <a:t>the sum of a </a:t>
            </a:r>
            <a:r>
              <a:rPr lang="en-US" dirty="0" smtClean="0"/>
              <a:t>field</a:t>
            </a:r>
          </a:p>
          <a:p>
            <a:r>
              <a:rPr lang="en-US" dirty="0" smtClean="0"/>
              <a:t>-- SELECT sum(</a:t>
            </a:r>
            <a:r>
              <a:rPr lang="en-US" dirty="0" err="1" smtClean="0"/>
              <a:t>total_cost</a:t>
            </a:r>
            <a:r>
              <a:rPr lang="en-US" dirty="0" smtClean="0"/>
              <a:t>) from orders</a:t>
            </a:r>
          </a:p>
          <a:p>
            <a:endParaRPr lang="en-US" dirty="0"/>
          </a:p>
          <a:p>
            <a:r>
              <a:rPr lang="en-US" b="1" dirty="0" smtClean="0"/>
              <a:t>SQL MAX</a:t>
            </a:r>
          </a:p>
          <a:p>
            <a:r>
              <a:rPr lang="en-US" dirty="0" smtClean="0"/>
              <a:t>This </a:t>
            </a:r>
            <a:r>
              <a:rPr lang="en-US" dirty="0"/>
              <a:t>function will return the highest value</a:t>
            </a:r>
            <a:r>
              <a:rPr lang="en-US" dirty="0" smtClean="0"/>
              <a:t>.</a:t>
            </a:r>
          </a:p>
          <a:p>
            <a:r>
              <a:rPr lang="en-US" dirty="0" smtClean="0"/>
              <a:t>-- SELECT max(</a:t>
            </a:r>
            <a:r>
              <a:rPr lang="en-US" dirty="0" err="1" smtClean="0"/>
              <a:t>order_date</a:t>
            </a:r>
            <a:r>
              <a:rPr lang="en-US" dirty="0" smtClean="0"/>
              <a:t>) from orders </a:t>
            </a:r>
            <a:endParaRPr lang="en-US" dirty="0"/>
          </a:p>
          <a:p>
            <a:endParaRPr lang="en-US" dirty="0" smtClean="0">
              <a:hlinkClick r:id="rId2"/>
            </a:endParaRPr>
          </a:p>
          <a:p>
            <a:r>
              <a:rPr lang="en-US" b="1" dirty="0" smtClean="0"/>
              <a:t>SQL MIN</a:t>
            </a:r>
            <a:r>
              <a:rPr lang="en-US" b="1" dirty="0"/>
              <a:t/>
            </a:r>
            <a:br>
              <a:rPr lang="en-US" b="1" dirty="0"/>
            </a:br>
            <a:r>
              <a:rPr lang="en-US" dirty="0"/>
              <a:t>This function will return the lowest value</a:t>
            </a:r>
            <a:r>
              <a:rPr lang="en-US" dirty="0" smtClean="0"/>
              <a:t>.</a:t>
            </a:r>
          </a:p>
          <a:p>
            <a:r>
              <a:rPr lang="en-US" dirty="0" smtClean="0"/>
              <a:t>-- SELECT min(</a:t>
            </a:r>
            <a:r>
              <a:rPr lang="en-US" dirty="0" err="1" smtClean="0"/>
              <a:t>order_date</a:t>
            </a:r>
            <a:r>
              <a:rPr lang="en-US" dirty="0" smtClean="0"/>
              <a:t>) from order </a:t>
            </a:r>
            <a:endParaRPr lang="en-US" dirty="0"/>
          </a:p>
          <a:p>
            <a:endParaRPr lang="en-US" dirty="0" smtClean="0">
              <a:hlinkClick r:id="rId3"/>
            </a:endParaRPr>
          </a:p>
          <a:p>
            <a:r>
              <a:rPr lang="en-US" b="1" dirty="0" smtClean="0"/>
              <a:t>SQL AVG</a:t>
            </a:r>
            <a:r>
              <a:rPr lang="en-US" dirty="0"/>
              <a:t/>
            </a:r>
            <a:br>
              <a:rPr lang="en-US" dirty="0"/>
            </a:br>
            <a:r>
              <a:rPr lang="en-US" dirty="0"/>
              <a:t>This function will return the average value</a:t>
            </a:r>
            <a:r>
              <a:rPr lang="en-US" dirty="0" smtClean="0"/>
              <a:t>.</a:t>
            </a:r>
          </a:p>
          <a:p>
            <a:r>
              <a:rPr lang="en-US" dirty="0" smtClean="0"/>
              <a:t>--SELECT </a:t>
            </a:r>
            <a:r>
              <a:rPr lang="en-US" dirty="0" err="1" smtClean="0"/>
              <a:t>avg</a:t>
            </a:r>
            <a:r>
              <a:rPr lang="en-US" dirty="0" smtClean="0"/>
              <a:t>(</a:t>
            </a:r>
            <a:r>
              <a:rPr lang="en-US" dirty="0" err="1" smtClean="0"/>
              <a:t>qty</a:t>
            </a:r>
            <a:r>
              <a:rPr lang="en-US" dirty="0" smtClean="0"/>
              <a:t>) from orders</a:t>
            </a:r>
            <a:endParaRPr lang="en-US" dirty="0"/>
          </a:p>
        </p:txBody>
      </p:sp>
    </p:spTree>
    <p:extLst>
      <p:ext uri="{BB962C8B-B14F-4D97-AF65-F5344CB8AC3E}">
        <p14:creationId xmlns:p14="http://schemas.microsoft.com/office/powerpoint/2010/main" val="3622681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SQL COMMANDS</a:t>
            </a:r>
            <a:endParaRPr lang="en-US" dirty="0"/>
          </a:p>
        </p:txBody>
      </p:sp>
      <p:sp>
        <p:nvSpPr>
          <p:cNvPr id="3" name="Text Placeholder 2"/>
          <p:cNvSpPr>
            <a:spLocks noGrp="1"/>
          </p:cNvSpPr>
          <p:nvPr>
            <p:ph type="body" sz="quarter" idx="13"/>
          </p:nvPr>
        </p:nvSpPr>
        <p:spPr/>
        <p:txBody>
          <a:bodyPr>
            <a:noAutofit/>
          </a:bodyPr>
          <a:lstStyle/>
          <a:p>
            <a:r>
              <a:rPr lang="en-US" sz="1400" dirty="0" smtClean="0"/>
              <a:t>SQL Commands	</a:t>
            </a:r>
            <a:endParaRPr lang="en-US" sz="1400" dirty="0"/>
          </a:p>
        </p:txBody>
      </p:sp>
      <p:sp>
        <p:nvSpPr>
          <p:cNvPr id="5" name="TextBox 4"/>
          <p:cNvSpPr txBox="1"/>
          <p:nvPr/>
        </p:nvSpPr>
        <p:spPr>
          <a:xfrm>
            <a:off x="301752" y="685800"/>
            <a:ext cx="8074152" cy="6463308"/>
          </a:xfrm>
          <a:prstGeom prst="rect">
            <a:avLst/>
          </a:prstGeom>
          <a:noFill/>
        </p:spPr>
        <p:txBody>
          <a:bodyPr wrap="square" rtlCol="0">
            <a:spAutoFit/>
          </a:bodyPr>
          <a:lstStyle/>
          <a:p>
            <a:r>
              <a:rPr lang="en-US" b="1" dirty="0" smtClean="0"/>
              <a:t>Data Retrieval</a:t>
            </a:r>
          </a:p>
          <a:p>
            <a:endParaRPr lang="en-US" dirty="0" smtClean="0"/>
          </a:p>
          <a:p>
            <a:r>
              <a:rPr lang="en-US" b="1" dirty="0" smtClean="0"/>
              <a:t>SQL ORDER By</a:t>
            </a:r>
          </a:p>
          <a:p>
            <a:r>
              <a:rPr lang="en-US" dirty="0" smtClean="0"/>
              <a:t>Sorting </a:t>
            </a:r>
            <a:r>
              <a:rPr lang="en-US" dirty="0"/>
              <a:t>the </a:t>
            </a:r>
            <a:r>
              <a:rPr lang="en-US" dirty="0" smtClean="0"/>
              <a:t>output</a:t>
            </a:r>
          </a:p>
          <a:p>
            <a:r>
              <a:rPr lang="en-US" dirty="0" smtClean="0"/>
              <a:t>-- </a:t>
            </a:r>
            <a:r>
              <a:rPr lang="en-US" i="1" dirty="0" smtClean="0"/>
              <a:t>SELECT * FROM </a:t>
            </a:r>
            <a:r>
              <a:rPr lang="en-US" i="1" dirty="0" err="1" smtClean="0"/>
              <a:t>table_name</a:t>
            </a:r>
            <a:r>
              <a:rPr lang="en-US" i="1" dirty="0" smtClean="0"/>
              <a:t>(s) ORDER BY COLUMN_NAME</a:t>
            </a:r>
            <a:endParaRPr lang="en-US" i="1" dirty="0"/>
          </a:p>
          <a:p>
            <a:endParaRPr lang="en-US" dirty="0" smtClean="0">
              <a:hlinkClick r:id="rId2"/>
            </a:endParaRPr>
          </a:p>
          <a:p>
            <a:r>
              <a:rPr lang="en-US" b="1" dirty="0" smtClean="0"/>
              <a:t>SQL AND OR</a:t>
            </a:r>
            <a:r>
              <a:rPr lang="en-US" dirty="0"/>
              <a:t/>
            </a:r>
            <a:br>
              <a:rPr lang="en-US" dirty="0"/>
            </a:br>
            <a:r>
              <a:rPr lang="en-US" dirty="0"/>
              <a:t>Connecting two or more conditions in the Where or Having clause</a:t>
            </a:r>
            <a:r>
              <a:rPr lang="en-US" dirty="0" smtClean="0"/>
              <a:t>.</a:t>
            </a:r>
          </a:p>
          <a:p>
            <a:r>
              <a:rPr lang="en-US" dirty="0" smtClean="0"/>
              <a:t>--SELECT * from </a:t>
            </a:r>
            <a:r>
              <a:rPr lang="en-US" dirty="0" err="1" smtClean="0"/>
              <a:t>table_name</a:t>
            </a:r>
            <a:r>
              <a:rPr lang="en-US" dirty="0" smtClean="0"/>
              <a:t>(s) where </a:t>
            </a:r>
            <a:r>
              <a:rPr lang="en-US" dirty="0" err="1" smtClean="0"/>
              <a:t>lastname</a:t>
            </a:r>
            <a:r>
              <a:rPr lang="en-US" dirty="0" smtClean="0"/>
              <a:t> = ‘Smith’ AND </a:t>
            </a:r>
            <a:r>
              <a:rPr lang="en-US" dirty="0" err="1" smtClean="0"/>
              <a:t>firstname</a:t>
            </a:r>
            <a:r>
              <a:rPr lang="en-US" dirty="0" smtClean="0"/>
              <a:t> = ‘Frank’</a:t>
            </a:r>
          </a:p>
          <a:p>
            <a:r>
              <a:rPr lang="en-US" dirty="0" smtClean="0"/>
              <a:t>--SELECT * from </a:t>
            </a:r>
            <a:r>
              <a:rPr lang="en-US" dirty="0" err="1" smtClean="0"/>
              <a:t>table_name</a:t>
            </a:r>
            <a:r>
              <a:rPr lang="en-US" dirty="0" smtClean="0"/>
              <a:t>(s) where (</a:t>
            </a:r>
            <a:r>
              <a:rPr lang="en-US" dirty="0" err="1" smtClean="0"/>
              <a:t>lastname</a:t>
            </a:r>
            <a:r>
              <a:rPr lang="en-US" dirty="0" smtClean="0"/>
              <a:t> = ‘Smith’ OR </a:t>
            </a:r>
            <a:r>
              <a:rPr lang="en-US" dirty="0" err="1" smtClean="0"/>
              <a:t>lastname</a:t>
            </a:r>
            <a:r>
              <a:rPr lang="en-US" dirty="0" smtClean="0"/>
              <a:t> = ‘Smyth’)</a:t>
            </a:r>
          </a:p>
          <a:p>
            <a:endParaRPr lang="en-US" dirty="0"/>
          </a:p>
          <a:p>
            <a:r>
              <a:rPr lang="en-US" b="1" dirty="0" smtClean="0"/>
              <a:t>SQL Group By</a:t>
            </a:r>
            <a:r>
              <a:rPr lang="en-US" b="1" dirty="0"/>
              <a:t/>
            </a:r>
            <a:br>
              <a:rPr lang="en-US" b="1" dirty="0"/>
            </a:br>
            <a:r>
              <a:rPr lang="en-US" dirty="0"/>
              <a:t>Grouping rows into sets</a:t>
            </a:r>
            <a:r>
              <a:rPr lang="en-US" dirty="0" smtClean="0"/>
              <a:t>.</a:t>
            </a:r>
          </a:p>
          <a:p>
            <a:r>
              <a:rPr lang="en-US" dirty="0" smtClean="0"/>
              <a:t>--SELECT * from </a:t>
            </a:r>
            <a:r>
              <a:rPr lang="en-US" dirty="0" err="1" smtClean="0"/>
              <a:t>table_names</a:t>
            </a:r>
            <a:r>
              <a:rPr lang="en-US" dirty="0" smtClean="0"/>
              <a:t> GROUP by </a:t>
            </a:r>
            <a:r>
              <a:rPr lang="en-US" dirty="0" err="1" smtClean="0"/>
              <a:t>lastname</a:t>
            </a:r>
            <a:endParaRPr lang="en-US" dirty="0" smtClean="0"/>
          </a:p>
          <a:p>
            <a:endParaRPr lang="en-US" dirty="0"/>
          </a:p>
          <a:p>
            <a:r>
              <a:rPr lang="en-US" b="1" dirty="0" smtClean="0"/>
              <a:t>SQL Having</a:t>
            </a:r>
            <a:r>
              <a:rPr lang="en-US" dirty="0"/>
              <a:t/>
            </a:r>
            <a:br>
              <a:rPr lang="en-US" dirty="0"/>
            </a:br>
            <a:r>
              <a:rPr lang="en-US" dirty="0"/>
              <a:t>To filter the result of </a:t>
            </a:r>
            <a:r>
              <a:rPr lang="en-US" dirty="0" smtClean="0"/>
              <a:t>aggregation</a:t>
            </a:r>
          </a:p>
          <a:p>
            <a:r>
              <a:rPr lang="en-US" dirty="0" smtClean="0"/>
              <a:t>--SELECT count(*) from orders where </a:t>
            </a:r>
            <a:r>
              <a:rPr lang="en-US" dirty="0" err="1" smtClean="0"/>
              <a:t>lastname</a:t>
            </a:r>
            <a:r>
              <a:rPr lang="en-US" dirty="0" smtClean="0"/>
              <a:t> = ‘Smith’ Having count(*) &gt; 1</a:t>
            </a:r>
          </a:p>
          <a:p>
            <a:endParaRPr lang="en-US" dirty="0"/>
          </a:p>
          <a:p>
            <a:r>
              <a:rPr lang="en-US" b="1" dirty="0" smtClean="0"/>
              <a:t>SQL Between</a:t>
            </a:r>
            <a:r>
              <a:rPr lang="en-US" dirty="0"/>
              <a:t/>
            </a:r>
            <a:br>
              <a:rPr lang="en-US" dirty="0"/>
            </a:br>
            <a:r>
              <a:rPr lang="en-US" dirty="0"/>
              <a:t>Added to conditions to show results between two values</a:t>
            </a:r>
            <a:r>
              <a:rPr lang="en-US" dirty="0" smtClean="0"/>
              <a:t>.</a:t>
            </a:r>
          </a:p>
          <a:p>
            <a:r>
              <a:rPr lang="en-US" dirty="0" smtClean="0"/>
              <a:t>-- SELECT * from Customers where </a:t>
            </a:r>
            <a:r>
              <a:rPr lang="en-US" dirty="0" err="1" smtClean="0"/>
              <a:t>lastname</a:t>
            </a:r>
            <a:r>
              <a:rPr lang="en-US" dirty="0" smtClean="0"/>
              <a:t> between ‘Smith’ and ‘Turner’</a:t>
            </a:r>
            <a:endParaRPr lang="en-US" dirty="0"/>
          </a:p>
          <a:p>
            <a:endParaRPr lang="en-US" dirty="0"/>
          </a:p>
        </p:txBody>
      </p:sp>
    </p:spTree>
    <p:extLst>
      <p:ext uri="{BB962C8B-B14F-4D97-AF65-F5344CB8AC3E}">
        <p14:creationId xmlns:p14="http://schemas.microsoft.com/office/powerpoint/2010/main" val="1764987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SQL COMMANDS</a:t>
            </a:r>
            <a:endParaRPr lang="en-US" dirty="0"/>
          </a:p>
        </p:txBody>
      </p:sp>
      <p:sp>
        <p:nvSpPr>
          <p:cNvPr id="3" name="Text Placeholder 2"/>
          <p:cNvSpPr>
            <a:spLocks noGrp="1"/>
          </p:cNvSpPr>
          <p:nvPr>
            <p:ph type="body" sz="quarter" idx="13"/>
          </p:nvPr>
        </p:nvSpPr>
        <p:spPr/>
        <p:txBody>
          <a:bodyPr>
            <a:noAutofit/>
          </a:bodyPr>
          <a:lstStyle/>
          <a:p>
            <a:r>
              <a:rPr lang="en-US" sz="1400" dirty="0" smtClean="0"/>
              <a:t>SQL Commands	</a:t>
            </a:r>
            <a:endParaRPr lang="en-US" sz="1400" dirty="0"/>
          </a:p>
        </p:txBody>
      </p:sp>
      <p:sp>
        <p:nvSpPr>
          <p:cNvPr id="5" name="TextBox 4"/>
          <p:cNvSpPr txBox="1"/>
          <p:nvPr/>
        </p:nvSpPr>
        <p:spPr>
          <a:xfrm>
            <a:off x="301752" y="685800"/>
            <a:ext cx="8074152" cy="5909310"/>
          </a:xfrm>
          <a:prstGeom prst="rect">
            <a:avLst/>
          </a:prstGeom>
          <a:noFill/>
        </p:spPr>
        <p:txBody>
          <a:bodyPr wrap="square" rtlCol="0">
            <a:spAutoFit/>
          </a:bodyPr>
          <a:lstStyle/>
          <a:p>
            <a:r>
              <a:rPr lang="en-US" b="1" dirty="0" smtClean="0"/>
              <a:t>Data Manipulation</a:t>
            </a:r>
          </a:p>
          <a:p>
            <a:endParaRPr lang="en-US" dirty="0" smtClean="0"/>
          </a:p>
          <a:p>
            <a:r>
              <a:rPr lang="en-US" dirty="0" smtClean="0"/>
              <a:t>SQL Update statement is a group of SQL commands to modify </a:t>
            </a:r>
            <a:r>
              <a:rPr lang="en-US" dirty="0"/>
              <a:t>data. There are three in this category. </a:t>
            </a:r>
            <a:endParaRPr lang="en-US" dirty="0" smtClean="0"/>
          </a:p>
          <a:p>
            <a:pPr marL="342900" indent="-342900">
              <a:buFont typeface="+mj-lt"/>
              <a:buAutoNum type="arabicPeriod"/>
            </a:pPr>
            <a:r>
              <a:rPr lang="en-US" dirty="0" smtClean="0"/>
              <a:t>SQL </a:t>
            </a:r>
            <a:r>
              <a:rPr lang="en-US" dirty="0"/>
              <a:t>Insert command inserts data into a table. </a:t>
            </a:r>
            <a:endParaRPr lang="en-US" dirty="0" smtClean="0"/>
          </a:p>
          <a:p>
            <a:pPr marL="342900" indent="-342900">
              <a:buFont typeface="+mj-lt"/>
              <a:buAutoNum type="arabicPeriod"/>
            </a:pPr>
            <a:r>
              <a:rPr lang="en-US" dirty="0" smtClean="0"/>
              <a:t>SQL </a:t>
            </a:r>
            <a:r>
              <a:rPr lang="en-US" dirty="0"/>
              <a:t>Update command updates data in a table. </a:t>
            </a:r>
            <a:endParaRPr lang="en-US" dirty="0" smtClean="0"/>
          </a:p>
          <a:p>
            <a:pPr marL="342900" indent="-342900">
              <a:buFont typeface="+mj-lt"/>
              <a:buAutoNum type="arabicPeriod"/>
            </a:pPr>
            <a:r>
              <a:rPr lang="en-US" dirty="0" smtClean="0"/>
              <a:t>SQL </a:t>
            </a:r>
            <a:r>
              <a:rPr lang="en-US" dirty="0"/>
              <a:t>Delete command deletes rows in a table</a:t>
            </a:r>
            <a:r>
              <a:rPr lang="en-US" dirty="0" smtClean="0"/>
              <a:t>.</a:t>
            </a:r>
          </a:p>
          <a:p>
            <a:pPr marL="342900" indent="-342900">
              <a:buFont typeface="+mj-lt"/>
              <a:buAutoNum type="arabicPeriod"/>
            </a:pPr>
            <a:endParaRPr lang="en-US" dirty="0"/>
          </a:p>
          <a:p>
            <a:r>
              <a:rPr lang="en-US" b="1" dirty="0" smtClean="0"/>
              <a:t>SQL INSERT</a:t>
            </a:r>
            <a:r>
              <a:rPr lang="en-US" dirty="0"/>
              <a:t/>
            </a:r>
            <a:br>
              <a:rPr lang="en-US" dirty="0"/>
            </a:br>
            <a:r>
              <a:rPr lang="en-US" dirty="0"/>
              <a:t>To add rows to a table, you use </a:t>
            </a:r>
            <a:r>
              <a:rPr lang="en-US" dirty="0" smtClean="0"/>
              <a:t>SQL </a:t>
            </a:r>
            <a:r>
              <a:rPr lang="en-US" dirty="0"/>
              <a:t>Insert command. There are two methods, one is with the VALUES keyword and second is with a SELECT statement</a:t>
            </a:r>
            <a:r>
              <a:rPr lang="en-US" dirty="0" smtClean="0"/>
              <a:t>.</a:t>
            </a:r>
          </a:p>
          <a:p>
            <a:endParaRPr lang="en-US" dirty="0" smtClean="0"/>
          </a:p>
          <a:p>
            <a:r>
              <a:rPr lang="en-US" dirty="0"/>
              <a:t>The syntax to insert a row into a </a:t>
            </a:r>
            <a:r>
              <a:rPr lang="en-US" dirty="0" smtClean="0"/>
              <a:t>table with values:</a:t>
            </a:r>
            <a:endParaRPr lang="en-US" dirty="0"/>
          </a:p>
          <a:p>
            <a:r>
              <a:rPr lang="en-US" dirty="0"/>
              <a:t>INSERT INTO </a:t>
            </a:r>
            <a:r>
              <a:rPr lang="en-US" dirty="0" err="1"/>
              <a:t>table_name</a:t>
            </a:r>
            <a:r>
              <a:rPr lang="en-US" dirty="0"/>
              <a:t>[(</a:t>
            </a:r>
            <a:r>
              <a:rPr lang="en-US" dirty="0" err="1"/>
              <a:t>column_list</a:t>
            </a:r>
            <a:r>
              <a:rPr lang="en-US" dirty="0"/>
              <a:t>)] </a:t>
            </a:r>
            <a:br>
              <a:rPr lang="en-US" dirty="0"/>
            </a:br>
            <a:r>
              <a:rPr lang="en-US" dirty="0"/>
              <a:t>VALUES      (</a:t>
            </a:r>
            <a:r>
              <a:rPr lang="en-US" dirty="0" err="1"/>
              <a:t>value_list</a:t>
            </a:r>
            <a:r>
              <a:rPr lang="en-US" dirty="0"/>
              <a:t>)  </a:t>
            </a:r>
            <a:endParaRPr lang="en-US" dirty="0" smtClean="0"/>
          </a:p>
          <a:p>
            <a:endParaRPr lang="en-US" dirty="0"/>
          </a:p>
          <a:p>
            <a:r>
              <a:rPr lang="en-US" dirty="0" smtClean="0"/>
              <a:t>The syntax to insert a row into a table from a select statement:</a:t>
            </a:r>
          </a:p>
          <a:p>
            <a:r>
              <a:rPr lang="en-US" dirty="0"/>
              <a:t>The syntax is:</a:t>
            </a:r>
          </a:p>
          <a:p>
            <a:r>
              <a:rPr lang="en-US" dirty="0"/>
              <a:t>INSERT INTO </a:t>
            </a:r>
            <a:r>
              <a:rPr lang="en-US" dirty="0" err="1"/>
              <a:t>table_name</a:t>
            </a:r>
            <a:r>
              <a:rPr lang="en-US" dirty="0"/>
              <a:t>[(</a:t>
            </a:r>
            <a:r>
              <a:rPr lang="en-US" dirty="0" err="1"/>
              <a:t>column_list</a:t>
            </a:r>
            <a:r>
              <a:rPr lang="en-US" dirty="0"/>
              <a:t>)] </a:t>
            </a:r>
            <a:br>
              <a:rPr lang="en-US" dirty="0"/>
            </a:br>
            <a:r>
              <a:rPr lang="en-US" dirty="0"/>
              <a:t>SELECT </a:t>
            </a:r>
            <a:r>
              <a:rPr lang="en-US" dirty="0" err="1"/>
              <a:t>column_list</a:t>
            </a:r>
            <a:r>
              <a:rPr lang="en-US" dirty="0"/>
              <a:t> FROM  </a:t>
            </a:r>
            <a:r>
              <a:rPr lang="en-US" dirty="0" err="1"/>
              <a:t>table_name</a:t>
            </a:r>
            <a:r>
              <a:rPr lang="en-US" dirty="0"/>
              <a:t> WHERE conditions </a:t>
            </a:r>
          </a:p>
          <a:p>
            <a:endParaRPr lang="en-US" dirty="0"/>
          </a:p>
        </p:txBody>
      </p:sp>
    </p:spTree>
    <p:extLst>
      <p:ext uri="{BB962C8B-B14F-4D97-AF65-F5344CB8AC3E}">
        <p14:creationId xmlns:p14="http://schemas.microsoft.com/office/powerpoint/2010/main" val="748785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SQL COMMANDS</a:t>
            </a:r>
            <a:endParaRPr lang="en-US" dirty="0"/>
          </a:p>
        </p:txBody>
      </p:sp>
      <p:sp>
        <p:nvSpPr>
          <p:cNvPr id="3" name="Text Placeholder 2"/>
          <p:cNvSpPr>
            <a:spLocks noGrp="1"/>
          </p:cNvSpPr>
          <p:nvPr>
            <p:ph type="body" sz="quarter" idx="13"/>
          </p:nvPr>
        </p:nvSpPr>
        <p:spPr/>
        <p:txBody>
          <a:bodyPr>
            <a:noAutofit/>
          </a:bodyPr>
          <a:lstStyle/>
          <a:p>
            <a:r>
              <a:rPr lang="en-US" sz="1400" dirty="0" smtClean="0"/>
              <a:t>SQL Commands	</a:t>
            </a:r>
            <a:endParaRPr lang="en-US" sz="1400" dirty="0"/>
          </a:p>
        </p:txBody>
      </p:sp>
      <p:sp>
        <p:nvSpPr>
          <p:cNvPr id="5" name="TextBox 4"/>
          <p:cNvSpPr txBox="1"/>
          <p:nvPr/>
        </p:nvSpPr>
        <p:spPr>
          <a:xfrm>
            <a:off x="301752" y="685800"/>
            <a:ext cx="8074152" cy="5632311"/>
          </a:xfrm>
          <a:prstGeom prst="rect">
            <a:avLst/>
          </a:prstGeom>
          <a:noFill/>
        </p:spPr>
        <p:txBody>
          <a:bodyPr wrap="square" rtlCol="0">
            <a:spAutoFit/>
          </a:bodyPr>
          <a:lstStyle/>
          <a:p>
            <a:r>
              <a:rPr lang="en-US" b="1" dirty="0" smtClean="0"/>
              <a:t>Data Manipulation</a:t>
            </a:r>
          </a:p>
          <a:p>
            <a:endParaRPr lang="en-US" dirty="0" smtClean="0"/>
          </a:p>
          <a:p>
            <a:r>
              <a:rPr lang="en-US" b="1" dirty="0" smtClean="0"/>
              <a:t>SQL UPDATE</a:t>
            </a:r>
            <a:r>
              <a:rPr lang="en-US" dirty="0"/>
              <a:t/>
            </a:r>
            <a:br>
              <a:rPr lang="en-US" dirty="0"/>
            </a:br>
            <a:r>
              <a:rPr lang="en-US" dirty="0"/>
              <a:t>To change existing rows, you use </a:t>
            </a:r>
            <a:r>
              <a:rPr lang="en-US" dirty="0" smtClean="0"/>
              <a:t>SQL </a:t>
            </a:r>
            <a:r>
              <a:rPr lang="en-US" dirty="0"/>
              <a:t>Update command. You can use it to change values in a single row, groups of rows or all rows. You can also update a table based on values in other tables</a:t>
            </a:r>
            <a:r>
              <a:rPr lang="en-US" dirty="0" smtClean="0"/>
              <a:t>.</a:t>
            </a:r>
          </a:p>
          <a:p>
            <a:endParaRPr lang="en-US" dirty="0"/>
          </a:p>
          <a:p>
            <a:r>
              <a:rPr lang="en-US" dirty="0"/>
              <a:t>UPDATE </a:t>
            </a:r>
            <a:r>
              <a:rPr lang="en-US" dirty="0" err="1"/>
              <a:t>table_name</a:t>
            </a:r>
            <a:r>
              <a:rPr lang="en-US" dirty="0"/>
              <a:t> </a:t>
            </a:r>
            <a:br>
              <a:rPr lang="en-US" dirty="0"/>
            </a:br>
            <a:r>
              <a:rPr lang="en-US" dirty="0"/>
              <a:t>SET </a:t>
            </a:r>
            <a:r>
              <a:rPr lang="en-US" dirty="0" err="1"/>
              <a:t>column_name</a:t>
            </a:r>
            <a:r>
              <a:rPr lang="en-US" dirty="0"/>
              <a:t>=</a:t>
            </a:r>
            <a:r>
              <a:rPr lang="en-US" dirty="0" err="1"/>
              <a:t>expression,column_name</a:t>
            </a:r>
            <a:r>
              <a:rPr lang="en-US" dirty="0"/>
              <a:t>=expression, . . . </a:t>
            </a:r>
            <a:br>
              <a:rPr lang="en-US" dirty="0"/>
            </a:br>
            <a:r>
              <a:rPr lang="en-US" dirty="0"/>
              <a:t>WHERE conditions </a:t>
            </a:r>
            <a:br>
              <a:rPr lang="en-US" dirty="0"/>
            </a:br>
            <a:endParaRPr lang="en-US" dirty="0"/>
          </a:p>
          <a:p>
            <a:endParaRPr lang="en-US" dirty="0" smtClean="0"/>
          </a:p>
          <a:p>
            <a:endParaRPr lang="en-US" dirty="0"/>
          </a:p>
          <a:p>
            <a:r>
              <a:rPr lang="en-US" b="1" dirty="0" smtClean="0"/>
              <a:t>SQL DELETE</a:t>
            </a:r>
            <a:r>
              <a:rPr lang="en-US" b="1" dirty="0"/>
              <a:t/>
            </a:r>
            <a:br>
              <a:rPr lang="en-US" b="1" dirty="0"/>
            </a:br>
            <a:r>
              <a:rPr lang="en-US" dirty="0"/>
              <a:t>To remove rows, you use </a:t>
            </a:r>
            <a:r>
              <a:rPr lang="en-US" dirty="0" smtClean="0"/>
              <a:t>SQL </a:t>
            </a:r>
            <a:r>
              <a:rPr lang="en-US" dirty="0"/>
              <a:t>Delete command. You can delete one rows, group of rows or all rows. You can also delete rows based on values in other tables</a:t>
            </a:r>
            <a:r>
              <a:rPr lang="en-US" dirty="0" smtClean="0"/>
              <a:t>.</a:t>
            </a:r>
          </a:p>
          <a:p>
            <a:endParaRPr lang="en-US" dirty="0"/>
          </a:p>
          <a:p>
            <a:r>
              <a:rPr lang="en-US" dirty="0"/>
              <a:t>DELETE FROM </a:t>
            </a:r>
            <a:r>
              <a:rPr lang="en-US" dirty="0" err="1"/>
              <a:t>table_name</a:t>
            </a:r>
            <a:r>
              <a:rPr lang="en-US" dirty="0"/>
              <a:t> </a:t>
            </a:r>
            <a:br>
              <a:rPr lang="en-US" dirty="0"/>
            </a:br>
            <a:r>
              <a:rPr lang="en-US" dirty="0"/>
              <a:t>WHERE conditions</a:t>
            </a:r>
          </a:p>
          <a:p>
            <a:endParaRPr lang="en-US" dirty="0" smtClean="0"/>
          </a:p>
        </p:txBody>
      </p:sp>
    </p:spTree>
    <p:extLst>
      <p:ext uri="{BB962C8B-B14F-4D97-AF65-F5344CB8AC3E}">
        <p14:creationId xmlns:p14="http://schemas.microsoft.com/office/powerpoint/2010/main" val="4120295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ctrTitle"/>
          </p:nvPr>
        </p:nvSpPr>
        <p:spPr/>
        <p:txBody>
          <a:bodyPr/>
          <a:lstStyle>
            <a:extLst/>
          </a:lstStyle>
          <a:p>
            <a:r>
              <a:rPr lang="en-US" dirty="0" smtClean="0"/>
              <a:t>Let’s talk INDEXING</a:t>
            </a:r>
            <a:endParaRPr lang="en-US" dirty="0"/>
          </a:p>
        </p:txBody>
      </p:sp>
    </p:spTree>
    <p:extLst>
      <p:ext uri="{BB962C8B-B14F-4D97-AF65-F5344CB8AC3E}">
        <p14:creationId xmlns:p14="http://schemas.microsoft.com/office/powerpoint/2010/main" val="1292324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INDEXING</a:t>
            </a:r>
            <a:endParaRPr lang="en-US" dirty="0"/>
          </a:p>
        </p:txBody>
      </p:sp>
      <p:sp>
        <p:nvSpPr>
          <p:cNvPr id="2" name="Rectangle 3"/>
          <p:cNvSpPr>
            <a:spLocks noGrp="1"/>
          </p:cNvSpPr>
          <p:nvPr>
            <p:ph type="body" sz="quarter" idx="13"/>
          </p:nvPr>
        </p:nvSpPr>
        <p:spPr/>
        <p:txBody>
          <a:bodyPr>
            <a:noAutofit/>
          </a:bodyPr>
          <a:lstStyle>
            <a:extLst/>
          </a:lstStyle>
          <a:p>
            <a:r>
              <a:rPr lang="en-US" sz="1400" dirty="0"/>
              <a:t>SQL Server </a:t>
            </a:r>
            <a:r>
              <a:rPr lang="en-US" sz="1400" dirty="0" smtClean="0"/>
              <a:t>2012: Indexing</a:t>
            </a:r>
            <a:endParaRPr lang="en-US" sz="1400" dirty="0"/>
          </a:p>
        </p:txBody>
      </p:sp>
      <p:sp>
        <p:nvSpPr>
          <p:cNvPr id="4" name="Content Placeholder 3"/>
          <p:cNvSpPr>
            <a:spLocks noGrp="1"/>
          </p:cNvSpPr>
          <p:nvPr>
            <p:ph sz="quarter" idx="15"/>
          </p:nvPr>
        </p:nvSpPr>
        <p:spPr>
          <a:xfrm>
            <a:off x="304800" y="762000"/>
            <a:ext cx="8074152" cy="5943600"/>
          </a:xfrm>
        </p:spPr>
        <p:txBody>
          <a:bodyPr>
            <a:normAutofit fontScale="92500"/>
          </a:bodyPr>
          <a:lstStyle/>
          <a:p>
            <a:r>
              <a:rPr lang="en-US" sz="1700" dirty="0" smtClean="0"/>
              <a:t>One </a:t>
            </a:r>
            <a:r>
              <a:rPr lang="en-US" sz="1700" dirty="0"/>
              <a:t>of the most important routes to high performance in a SQL Server database is the </a:t>
            </a:r>
            <a:r>
              <a:rPr lang="en-US" sz="1700" b="1" dirty="0"/>
              <a:t>index</a:t>
            </a:r>
            <a:r>
              <a:rPr lang="en-US" sz="1700" dirty="0"/>
              <a:t>. </a:t>
            </a:r>
            <a:r>
              <a:rPr lang="en-US" sz="1700" b="1" dirty="0"/>
              <a:t>Indexes</a:t>
            </a:r>
            <a:r>
              <a:rPr lang="en-US" sz="1700" dirty="0"/>
              <a:t> speed up the querying process by providing swift access to rows in the data tables, similarly to the way a book’s index helps you find information quickly within that book.</a:t>
            </a:r>
            <a:endParaRPr lang="en-US" sz="1700" dirty="0" smtClean="0"/>
          </a:p>
          <a:p>
            <a:endParaRPr lang="en-US" sz="1700" dirty="0"/>
          </a:p>
          <a:p>
            <a:r>
              <a:rPr lang="en-US" sz="1700" dirty="0" smtClean="0"/>
              <a:t>The </a:t>
            </a:r>
            <a:r>
              <a:rPr lang="en-US" sz="1700" dirty="0"/>
              <a:t>primary reason </a:t>
            </a:r>
            <a:r>
              <a:rPr lang="en-US" sz="1700" b="1" dirty="0"/>
              <a:t>indexes</a:t>
            </a:r>
            <a:r>
              <a:rPr lang="en-US" sz="1700" dirty="0"/>
              <a:t> are built is to provide faster data access to the specific data your query is trying to retrieve. This could be either a </a:t>
            </a:r>
            <a:r>
              <a:rPr lang="en-US" sz="1700" b="1" dirty="0"/>
              <a:t>clustered</a:t>
            </a:r>
            <a:r>
              <a:rPr lang="en-US" sz="1700" dirty="0"/>
              <a:t> or </a:t>
            </a:r>
            <a:r>
              <a:rPr lang="en-US" sz="1700" b="1" dirty="0"/>
              <a:t>non-clustered index</a:t>
            </a:r>
            <a:r>
              <a:rPr lang="en-US" sz="1700" dirty="0"/>
              <a:t>. Without having an index SQL Server would need to read through all of the data in order to find the rows that satisfy the query. If you have ever looked at a query plan the difference would be an Index Seek vs a Table Scan as well as some other operations depending on the data selected</a:t>
            </a:r>
            <a:r>
              <a:rPr lang="en-US" sz="1700" dirty="0" smtClean="0"/>
              <a:t>.</a:t>
            </a:r>
          </a:p>
          <a:p>
            <a:endParaRPr lang="en-US" sz="1700" dirty="0"/>
          </a:p>
          <a:p>
            <a:r>
              <a:rPr lang="en-US" sz="1700" b="1" dirty="0"/>
              <a:t>Indexes</a:t>
            </a:r>
            <a:r>
              <a:rPr lang="en-US" sz="1700" dirty="0"/>
              <a:t> directly affect the performance of database applications. This article uses analogies to describe how indexes work. The estimated execution plan feature of the Query Window is utilized to compare the performance of two queries in a batch. </a:t>
            </a:r>
            <a:endParaRPr lang="en-US" sz="1700" dirty="0" smtClean="0"/>
          </a:p>
          <a:p>
            <a:endParaRPr lang="en-US" sz="1700" b="1" dirty="0"/>
          </a:p>
          <a:p>
            <a:r>
              <a:rPr lang="en-US" sz="1700" i="1" dirty="0"/>
              <a:t>“An index makes </a:t>
            </a:r>
            <a:r>
              <a:rPr lang="en-US" sz="1700" i="1" dirty="0" smtClean="0"/>
              <a:t>the </a:t>
            </a:r>
            <a:r>
              <a:rPr lang="en-US" sz="1700" i="1" dirty="0"/>
              <a:t>query fast”</a:t>
            </a:r>
            <a:r>
              <a:rPr lang="en-US" sz="1700" dirty="0"/>
              <a:t> is the most basic explanation of an </a:t>
            </a:r>
            <a:r>
              <a:rPr lang="en-US" sz="1700" dirty="0" smtClean="0"/>
              <a:t>index.</a:t>
            </a:r>
          </a:p>
          <a:p>
            <a:endParaRPr lang="en-US" sz="1700" dirty="0"/>
          </a:p>
          <a:p>
            <a:r>
              <a:rPr lang="en-US" sz="1700" dirty="0"/>
              <a:t>An </a:t>
            </a:r>
            <a:r>
              <a:rPr lang="en-US" sz="1700" b="1" dirty="0"/>
              <a:t>index</a:t>
            </a:r>
            <a:r>
              <a:rPr lang="en-US" sz="1700" dirty="0"/>
              <a:t> is a distinct structure in the database that is built using the </a:t>
            </a:r>
            <a:r>
              <a:rPr lang="en-US" sz="1700" b="1" dirty="0"/>
              <a:t>create index</a:t>
            </a:r>
            <a:r>
              <a:rPr lang="en-US" sz="1700" dirty="0"/>
              <a:t> statement. It requires its own disk space and holds a copy of the indexed table data. That means that an index is pure redundancy. Creating an index does not change the table data; it just creates a new data structure that refers to the table. A database index is, after all, </a:t>
            </a:r>
            <a:r>
              <a:rPr lang="en-US" sz="1700" dirty="0" smtClean="0"/>
              <a:t>is very </a:t>
            </a:r>
            <a:r>
              <a:rPr lang="en-US" sz="1700" dirty="0"/>
              <a:t>much like the index at the end of a book: it occupies its own space, it is highly redundant, and it refers to the actual information stored in a different place.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INDEXING</a:t>
            </a:r>
            <a:endParaRPr lang="en-US" dirty="0"/>
          </a:p>
        </p:txBody>
      </p:sp>
      <p:sp>
        <p:nvSpPr>
          <p:cNvPr id="2" name="Rectangle 3"/>
          <p:cNvSpPr>
            <a:spLocks noGrp="1"/>
          </p:cNvSpPr>
          <p:nvPr>
            <p:ph type="body" sz="quarter" idx="13"/>
          </p:nvPr>
        </p:nvSpPr>
        <p:spPr/>
        <p:txBody>
          <a:bodyPr>
            <a:noAutofit/>
          </a:bodyPr>
          <a:lstStyle>
            <a:extLst/>
          </a:lstStyle>
          <a:p>
            <a:r>
              <a:rPr lang="en-US" sz="1400" dirty="0"/>
              <a:t>SQL Server </a:t>
            </a:r>
            <a:r>
              <a:rPr lang="en-US" sz="1400" dirty="0" smtClean="0"/>
              <a:t>2012: Indexing</a:t>
            </a:r>
            <a:endParaRPr lang="en-US" sz="1400" dirty="0"/>
          </a:p>
        </p:txBody>
      </p:sp>
      <p:sp>
        <p:nvSpPr>
          <p:cNvPr id="4" name="Content Placeholder 3"/>
          <p:cNvSpPr>
            <a:spLocks noGrp="1"/>
          </p:cNvSpPr>
          <p:nvPr>
            <p:ph sz="quarter" idx="15"/>
          </p:nvPr>
        </p:nvSpPr>
        <p:spPr>
          <a:xfrm>
            <a:off x="304800" y="762000"/>
            <a:ext cx="8074152" cy="5943600"/>
          </a:xfrm>
        </p:spPr>
        <p:txBody>
          <a:bodyPr>
            <a:normAutofit/>
          </a:bodyPr>
          <a:lstStyle/>
          <a:p>
            <a:r>
              <a:rPr lang="en-US" sz="1800" dirty="0"/>
              <a:t>Searching in a database index is like searching in a printed telephone directory. The key concept is that all entries are arranged in a well-defined order. Finding data in an ordered data set is fast and easy because the sort order determines each entries position</a:t>
            </a:r>
            <a:r>
              <a:rPr lang="en-US" sz="1800" dirty="0" smtClean="0"/>
              <a:t>.</a:t>
            </a:r>
          </a:p>
          <a:p>
            <a:endParaRPr lang="en-US" sz="1800" dirty="0"/>
          </a:p>
          <a:p>
            <a:r>
              <a:rPr lang="en-US" sz="1800" dirty="0"/>
              <a:t>A database index is, however, more complex than a printed directory because it undergoes constant change. Updating a printed directory for every change is impossible for the simple reason that there is no space between existing entries to add new ones. A printed directory bypasses this problem by only handling the accumulated updates with the next printing. An SQL database cannot wait that long. It must process </a:t>
            </a:r>
            <a:r>
              <a:rPr lang="en-US" sz="1800" b="1" dirty="0"/>
              <a:t>insert</a:t>
            </a:r>
            <a:r>
              <a:rPr lang="en-US" sz="1800" dirty="0"/>
              <a:t>, </a:t>
            </a:r>
            <a:r>
              <a:rPr lang="en-US" sz="1800" b="1" dirty="0"/>
              <a:t>delete</a:t>
            </a:r>
            <a:r>
              <a:rPr lang="en-US" sz="1800" dirty="0"/>
              <a:t> and </a:t>
            </a:r>
            <a:r>
              <a:rPr lang="en-US" sz="1800" b="1" dirty="0"/>
              <a:t>update</a:t>
            </a:r>
            <a:r>
              <a:rPr lang="en-US" sz="1800" dirty="0"/>
              <a:t> statements immediately, keeping the index order without moving large amounts of data</a:t>
            </a:r>
            <a:r>
              <a:rPr lang="en-US" sz="1800" dirty="0" smtClean="0"/>
              <a:t>.</a:t>
            </a:r>
          </a:p>
          <a:p>
            <a:endParaRPr lang="en-US" sz="1800" dirty="0"/>
          </a:p>
          <a:p>
            <a:r>
              <a:rPr lang="en-US" sz="1800" dirty="0" smtClean="0"/>
              <a:t>Indexes </a:t>
            </a:r>
            <a:r>
              <a:rPr lang="en-US" sz="1800" dirty="0"/>
              <a:t>are created on columns in tables or views. The index provides a fast way to look up data based on the values within those columns. For example, if you create an index on the primary key and then search for a row of data based on one of the primary key values, SQL Server first finds that value in the index, and then uses the index to quickly locate the entire row of data. Without the index, a table scan would have to be performed in order to locate the row, which can have a significant effect on performance.</a:t>
            </a:r>
            <a:endParaRPr lang="en-US" sz="1800" dirty="0" smtClean="0"/>
          </a:p>
          <a:p>
            <a:endParaRPr lang="en-US" sz="1800" dirty="0"/>
          </a:p>
          <a:p>
            <a:endParaRPr lang="en-US" sz="1800" dirty="0"/>
          </a:p>
        </p:txBody>
      </p:sp>
    </p:spTree>
    <p:extLst>
      <p:ext uri="{BB962C8B-B14F-4D97-AF65-F5344CB8AC3E}">
        <p14:creationId xmlns:p14="http://schemas.microsoft.com/office/powerpoint/2010/main" val="1476232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INDEXING</a:t>
            </a:r>
            <a:endParaRPr lang="en-US" dirty="0"/>
          </a:p>
        </p:txBody>
      </p:sp>
      <p:sp>
        <p:nvSpPr>
          <p:cNvPr id="2" name="Rectangle 3"/>
          <p:cNvSpPr>
            <a:spLocks noGrp="1"/>
          </p:cNvSpPr>
          <p:nvPr>
            <p:ph type="body" sz="quarter" idx="13"/>
          </p:nvPr>
        </p:nvSpPr>
        <p:spPr/>
        <p:txBody>
          <a:bodyPr>
            <a:noAutofit/>
          </a:bodyPr>
          <a:lstStyle>
            <a:extLst/>
          </a:lstStyle>
          <a:p>
            <a:r>
              <a:rPr lang="en-US" sz="1400" dirty="0"/>
              <a:t>SQL Server </a:t>
            </a:r>
            <a:r>
              <a:rPr lang="en-US" sz="1400" dirty="0" smtClean="0"/>
              <a:t>2012: Indexing</a:t>
            </a:r>
            <a:endParaRPr lang="en-US" sz="1400" dirty="0"/>
          </a:p>
        </p:txBody>
      </p:sp>
      <p:sp>
        <p:nvSpPr>
          <p:cNvPr id="4" name="Content Placeholder 3"/>
          <p:cNvSpPr>
            <a:spLocks noGrp="1"/>
          </p:cNvSpPr>
          <p:nvPr>
            <p:ph sz="quarter" idx="15"/>
          </p:nvPr>
        </p:nvSpPr>
        <p:spPr>
          <a:xfrm>
            <a:off x="304800" y="762000"/>
            <a:ext cx="8074152" cy="5943600"/>
          </a:xfrm>
        </p:spPr>
        <p:txBody>
          <a:bodyPr>
            <a:normAutofit/>
          </a:bodyPr>
          <a:lstStyle/>
          <a:p>
            <a:r>
              <a:rPr lang="en-US" sz="1600" dirty="0"/>
              <a:t>In addition to an index being </a:t>
            </a:r>
            <a:r>
              <a:rPr lang="en-US" sz="1600" b="1" dirty="0"/>
              <a:t>clustered</a:t>
            </a:r>
            <a:r>
              <a:rPr lang="en-US" sz="1600" dirty="0"/>
              <a:t> or </a:t>
            </a:r>
            <a:r>
              <a:rPr lang="en-US" sz="1600" b="1" dirty="0" smtClean="0"/>
              <a:t>non-clustered</a:t>
            </a:r>
            <a:r>
              <a:rPr lang="en-US" sz="1600" dirty="0"/>
              <a:t>, it can be configured in other ways:</a:t>
            </a:r>
          </a:p>
          <a:p>
            <a:r>
              <a:rPr lang="en-US" sz="1600" b="1" dirty="0"/>
              <a:t>Composite index:</a:t>
            </a:r>
            <a:r>
              <a:rPr lang="en-US" sz="1600" dirty="0"/>
              <a:t> An index that contains more than one column. In both SQL Server 2005 and 2008, you can include up to 16 columns in an index, as long as the index doesn’t exceed the 900-byte limit. Both clustered and </a:t>
            </a:r>
            <a:r>
              <a:rPr lang="en-US" sz="1600" dirty="0" smtClean="0"/>
              <a:t>non-clustered </a:t>
            </a:r>
            <a:r>
              <a:rPr lang="en-US" sz="1600" dirty="0"/>
              <a:t>indexes can be composite indexes. </a:t>
            </a:r>
          </a:p>
          <a:p>
            <a:r>
              <a:rPr lang="en-US" sz="1600" b="1" dirty="0"/>
              <a:t>Unique Index:</a:t>
            </a:r>
            <a:r>
              <a:rPr lang="en-US" sz="1600" dirty="0"/>
              <a:t> An index that ensures the uniqueness of each value in the indexed column. If the index is a composite, the uniqueness is enforced across the columns as a whole, not on the individual columns. For example, if you were to create an index on the </a:t>
            </a:r>
            <a:r>
              <a:rPr lang="en-US" sz="1600" dirty="0" err="1"/>
              <a:t>FirstName</a:t>
            </a:r>
            <a:r>
              <a:rPr lang="en-US" sz="1600" dirty="0"/>
              <a:t> and </a:t>
            </a:r>
            <a:r>
              <a:rPr lang="en-US" sz="1600" dirty="0" err="1"/>
              <a:t>LastName</a:t>
            </a:r>
            <a:r>
              <a:rPr lang="en-US" sz="1600" dirty="0"/>
              <a:t> columns in a table, the names together must be unique, but the individual names can be duplicated. </a:t>
            </a:r>
          </a:p>
          <a:p>
            <a:r>
              <a:rPr lang="en-US" sz="1600" dirty="0"/>
              <a:t>A unique index is automatically created when you define a primary key or unique constraint:</a:t>
            </a:r>
          </a:p>
          <a:p>
            <a:pPr lvl="1"/>
            <a:r>
              <a:rPr lang="en-US" sz="1600" b="1" dirty="0"/>
              <a:t>Primary key:</a:t>
            </a:r>
            <a:r>
              <a:rPr lang="en-US" sz="1600" dirty="0"/>
              <a:t> When you define a primary key constraint on one or more columns, SQL Server automatically creates a unique, clustered index if a clustered index does not already exist on the table or view. However, you can override the default behavior and define a unique, </a:t>
            </a:r>
            <a:r>
              <a:rPr lang="en-US" sz="1600" dirty="0" smtClean="0"/>
              <a:t>non-clustered </a:t>
            </a:r>
            <a:r>
              <a:rPr lang="en-US" sz="1600" dirty="0"/>
              <a:t>index on the primary key. </a:t>
            </a:r>
          </a:p>
          <a:p>
            <a:pPr lvl="1"/>
            <a:r>
              <a:rPr lang="en-US" sz="1600" b="1" dirty="0"/>
              <a:t>Unique:</a:t>
            </a:r>
            <a:r>
              <a:rPr lang="en-US" sz="1600" dirty="0"/>
              <a:t> When you define a unique constraint, SQL Server automatically creates a unique, </a:t>
            </a:r>
            <a:r>
              <a:rPr lang="en-US" sz="1600" dirty="0" smtClean="0"/>
              <a:t>non-clustered </a:t>
            </a:r>
            <a:r>
              <a:rPr lang="en-US" sz="1600" dirty="0"/>
              <a:t>index. You can specify that a unique clustered index be created if a clustered index does not already exist on the table. </a:t>
            </a:r>
          </a:p>
          <a:p>
            <a:r>
              <a:rPr lang="en-US" sz="1600" b="1" dirty="0"/>
              <a:t>Covering index:</a:t>
            </a:r>
            <a:r>
              <a:rPr lang="en-US" sz="1600" dirty="0"/>
              <a:t> A type of index that includes all the columns that are needed to process a particular query. For example, your query might retrieve the </a:t>
            </a:r>
            <a:r>
              <a:rPr lang="en-US" sz="1600" dirty="0" err="1"/>
              <a:t>FirstName</a:t>
            </a:r>
            <a:r>
              <a:rPr lang="en-US" sz="1600" dirty="0"/>
              <a:t> and </a:t>
            </a:r>
            <a:r>
              <a:rPr lang="en-US" sz="1600" dirty="0" err="1"/>
              <a:t>LastName</a:t>
            </a:r>
            <a:r>
              <a:rPr lang="en-US" sz="1600" dirty="0"/>
              <a:t> columns from a table, based on a value in the </a:t>
            </a:r>
            <a:r>
              <a:rPr lang="en-US" sz="1600" dirty="0" err="1"/>
              <a:t>ContactID</a:t>
            </a:r>
            <a:r>
              <a:rPr lang="en-US" sz="1600" dirty="0"/>
              <a:t> column. You can create a covering index that includes all three columns. </a:t>
            </a:r>
          </a:p>
          <a:p>
            <a:endParaRPr lang="en-US" sz="1600" dirty="0"/>
          </a:p>
          <a:p>
            <a:endParaRPr lang="en-US" sz="1800" dirty="0"/>
          </a:p>
        </p:txBody>
      </p:sp>
    </p:spTree>
    <p:extLst>
      <p:ext uri="{BB962C8B-B14F-4D97-AF65-F5344CB8AC3E}">
        <p14:creationId xmlns:p14="http://schemas.microsoft.com/office/powerpoint/2010/main" val="15148247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ctrTitle"/>
          </p:nvPr>
        </p:nvSpPr>
        <p:spPr/>
        <p:txBody>
          <a:bodyPr/>
          <a:lstStyle>
            <a:extLst/>
          </a:lstStyle>
          <a:p>
            <a:r>
              <a:rPr lang="en-US" dirty="0" smtClean="0"/>
              <a:t>Let’s talk INDEXING on VIEWS</a:t>
            </a:r>
            <a:endParaRPr lang="en-US" dirty="0"/>
          </a:p>
        </p:txBody>
      </p:sp>
    </p:spTree>
    <p:extLst>
      <p:ext uri="{BB962C8B-B14F-4D97-AF65-F5344CB8AC3E}">
        <p14:creationId xmlns:p14="http://schemas.microsoft.com/office/powerpoint/2010/main" val="1296157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ctrTitle"/>
          </p:nvPr>
        </p:nvSpPr>
        <p:spPr/>
        <p:txBody>
          <a:bodyPr/>
          <a:lstStyle>
            <a:extLst/>
          </a:lstStyle>
          <a:p>
            <a:r>
              <a:rPr lang="en-US" dirty="0" smtClean="0"/>
              <a:t>Let’s talk BASIC SQL COMMANDS</a:t>
            </a:r>
            <a:endParaRPr lang="en-US" dirty="0"/>
          </a:p>
        </p:txBody>
      </p:sp>
    </p:spTree>
    <p:extLst>
      <p:ext uri="{BB962C8B-B14F-4D97-AF65-F5344CB8AC3E}">
        <p14:creationId xmlns:p14="http://schemas.microsoft.com/office/powerpoint/2010/main" val="1395832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VIEWS</a:t>
            </a:r>
            <a:endParaRPr lang="en-US" dirty="0"/>
          </a:p>
        </p:txBody>
      </p:sp>
      <p:sp>
        <p:nvSpPr>
          <p:cNvPr id="3" name="Text Placeholder 2"/>
          <p:cNvSpPr>
            <a:spLocks noGrp="1"/>
          </p:cNvSpPr>
          <p:nvPr>
            <p:ph type="body" sz="quarter" idx="13"/>
          </p:nvPr>
        </p:nvSpPr>
        <p:spPr/>
        <p:txBody>
          <a:bodyPr>
            <a:noAutofit/>
          </a:bodyPr>
          <a:lstStyle/>
          <a:p>
            <a:r>
              <a:rPr lang="en-US" sz="1400" dirty="0" smtClean="0"/>
              <a:t>Views – Additional Information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endParaRPr lang="en-US" sz="1600" dirty="0" smtClean="0"/>
          </a:p>
          <a:p>
            <a:r>
              <a:rPr lang="en-US" sz="1600" b="1" dirty="0" smtClean="0"/>
              <a:t>Creating Indexed Views</a:t>
            </a:r>
            <a:endParaRPr lang="en-US" sz="1600" b="1" dirty="0"/>
          </a:p>
          <a:p>
            <a:r>
              <a:rPr lang="en-US" sz="1600" dirty="0" smtClean="0"/>
              <a:t>An </a:t>
            </a:r>
            <a:r>
              <a:rPr lang="en-US" sz="1600" dirty="0"/>
              <a:t>indexed view is different from other views because it is materialized and stored on disk in the same way as a table. An interesting point about an indexed view is that the query optimizer may reference a view to improve performance even if it is not referenced in the query. </a:t>
            </a:r>
            <a:endParaRPr lang="en-US" sz="1600" dirty="0" smtClean="0"/>
          </a:p>
          <a:p>
            <a:endParaRPr lang="en-US" sz="1600" dirty="0"/>
          </a:p>
          <a:p>
            <a:r>
              <a:rPr lang="en-US" sz="1600" dirty="0"/>
              <a:t>Before you can create an indexed view, you need to make sure that all the referenced tables </a:t>
            </a:r>
            <a:r>
              <a:rPr lang="en-US" sz="1600" dirty="0" smtClean="0"/>
              <a:t>meet a </a:t>
            </a:r>
            <a:r>
              <a:rPr lang="en-US" sz="1600" dirty="0"/>
              <a:t>few requirements. First, all referenced tables must be contained within the same database. If </a:t>
            </a:r>
            <a:r>
              <a:rPr lang="en-US" sz="1600" dirty="0" smtClean="0"/>
              <a:t>any computed </a:t>
            </a:r>
            <a:r>
              <a:rPr lang="en-US" sz="1600" dirty="0"/>
              <a:t>columns in the base tables are not deterministic, they must be removed. Deterministic </a:t>
            </a:r>
            <a:r>
              <a:rPr lang="en-US" sz="1600" dirty="0" smtClean="0"/>
              <a:t>is defined </a:t>
            </a:r>
            <a:r>
              <a:rPr lang="en-US" sz="1600" dirty="0"/>
              <a:t>as always returning the same value or result set. Since a requirement of an indexed view </a:t>
            </a:r>
            <a:r>
              <a:rPr lang="en-US" sz="1600" dirty="0" smtClean="0"/>
              <a:t>is that </a:t>
            </a:r>
            <a:r>
              <a:rPr lang="en-US" sz="1600" dirty="0"/>
              <a:t>it be deterministic, all the columns in the base table must also be deterministic. You can use </a:t>
            </a:r>
            <a:r>
              <a:rPr lang="en-US" sz="1600" dirty="0" smtClean="0"/>
              <a:t>the following </a:t>
            </a:r>
            <a:r>
              <a:rPr lang="en-US" sz="1600" dirty="0"/>
              <a:t>code, which leverages the COLUMNPROPERTY scalar function to determine if the </a:t>
            </a:r>
            <a:r>
              <a:rPr lang="en-US" sz="1600" dirty="0" smtClean="0"/>
              <a:t>column is deterministic.</a:t>
            </a:r>
          </a:p>
          <a:p>
            <a:endParaRPr lang="en-US" sz="1600" dirty="0"/>
          </a:p>
          <a:p>
            <a:r>
              <a:rPr lang="en-US" sz="1600" dirty="0"/>
              <a:t>A clustered index cannot be created on a view if the view references any nondeterministic functions.</a:t>
            </a:r>
            <a:endParaRPr lang="en-US" sz="1600" dirty="0" smtClean="0"/>
          </a:p>
          <a:p>
            <a:endParaRPr lang="en-US" sz="1600" dirty="0"/>
          </a:p>
          <a:p>
            <a:endParaRPr lang="en-US" sz="1600" dirty="0"/>
          </a:p>
        </p:txBody>
      </p:sp>
    </p:spTree>
    <p:extLst>
      <p:ext uri="{BB962C8B-B14F-4D97-AF65-F5344CB8AC3E}">
        <p14:creationId xmlns:p14="http://schemas.microsoft.com/office/powerpoint/2010/main" val="3794429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a:t>
            </a:r>
            <a:endParaRPr lang="en-US" dirty="0"/>
          </a:p>
        </p:txBody>
      </p:sp>
      <p:sp>
        <p:nvSpPr>
          <p:cNvPr id="3" name="Text Placeholder 2"/>
          <p:cNvSpPr>
            <a:spLocks noGrp="1"/>
          </p:cNvSpPr>
          <p:nvPr>
            <p:ph type="body" sz="quarter" idx="13"/>
          </p:nvPr>
        </p:nvSpPr>
        <p:spPr/>
        <p:txBody>
          <a:bodyPr>
            <a:noAutofit/>
          </a:bodyPr>
          <a:lstStyle/>
          <a:p>
            <a:r>
              <a:rPr lang="en-US" sz="1400" dirty="0" smtClean="0"/>
              <a:t>Summary</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endParaRPr lang="en-US" sz="1600" b="1" dirty="0"/>
          </a:p>
          <a:p>
            <a:endParaRPr lang="en-US" sz="1600" b="1" dirty="0"/>
          </a:p>
        </p:txBody>
      </p:sp>
      <p:sp>
        <p:nvSpPr>
          <p:cNvPr id="5" name="TextBox 4"/>
          <p:cNvSpPr txBox="1"/>
          <p:nvPr/>
        </p:nvSpPr>
        <p:spPr>
          <a:xfrm>
            <a:off x="301752" y="762000"/>
            <a:ext cx="8074152" cy="1754326"/>
          </a:xfrm>
          <a:prstGeom prst="rect">
            <a:avLst/>
          </a:prstGeom>
          <a:noFill/>
        </p:spPr>
        <p:txBody>
          <a:bodyPr wrap="square" rtlCol="0">
            <a:spAutoFit/>
          </a:bodyPr>
          <a:lstStyle/>
          <a:p>
            <a:r>
              <a:rPr lang="en-US" dirty="0" smtClean="0"/>
              <a:t>As </a:t>
            </a:r>
            <a:r>
              <a:rPr lang="en-US" dirty="0"/>
              <a:t>beneficial as indexes can be, they must be designed carefully. Because they can take up significant disk space, you don’t want to implement more indexes than necessary. In addition, indexes are automatically updated when the data rows themselves are updated, which can lead to additional overhead and can affect performance. As a result, index design should take into account a number of considerations.</a:t>
            </a:r>
          </a:p>
        </p:txBody>
      </p:sp>
    </p:spTree>
    <p:extLst>
      <p:ext uri="{BB962C8B-B14F-4D97-AF65-F5344CB8AC3E}">
        <p14:creationId xmlns:p14="http://schemas.microsoft.com/office/powerpoint/2010/main" val="3210362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SQL COMMANDS</a:t>
            </a:r>
            <a:endParaRPr lang="en-US" dirty="0"/>
          </a:p>
        </p:txBody>
      </p:sp>
      <p:sp>
        <p:nvSpPr>
          <p:cNvPr id="3" name="Text Placeholder 2"/>
          <p:cNvSpPr>
            <a:spLocks noGrp="1"/>
          </p:cNvSpPr>
          <p:nvPr>
            <p:ph type="body" sz="quarter" idx="13"/>
          </p:nvPr>
        </p:nvSpPr>
        <p:spPr/>
        <p:txBody>
          <a:bodyPr>
            <a:noAutofit/>
          </a:bodyPr>
          <a:lstStyle/>
          <a:p>
            <a:r>
              <a:rPr lang="en-US" sz="1400" dirty="0" smtClean="0"/>
              <a:t>SQL Commands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sz="1600" dirty="0"/>
              <a:t>The basic </a:t>
            </a:r>
            <a:r>
              <a:rPr lang="en-US" sz="1600" dirty="0" smtClean="0"/>
              <a:t>SQL </a:t>
            </a:r>
            <a:r>
              <a:rPr lang="en-US" sz="1600" dirty="0"/>
              <a:t>commands fall into 2 categories: </a:t>
            </a:r>
            <a:r>
              <a:rPr lang="en-US" sz="1600" b="1" dirty="0"/>
              <a:t>data manipulation language commands </a:t>
            </a:r>
            <a:r>
              <a:rPr lang="en-US" sz="1600" dirty="0"/>
              <a:t>(DML) and </a:t>
            </a:r>
            <a:r>
              <a:rPr lang="en-US" sz="1600" b="1" dirty="0"/>
              <a:t>data definition language commands </a:t>
            </a:r>
            <a:r>
              <a:rPr lang="en-US" sz="1600" dirty="0"/>
              <a:t>(DDL). As the names suggest, DML is used to manipulate the data in the database - i.e. to retrieve (query), modify, remove and add data. DDL is used </a:t>
            </a:r>
            <a:r>
              <a:rPr lang="en-US" sz="1600" dirty="0" smtClean="0"/>
              <a:t>to </a:t>
            </a:r>
            <a:r>
              <a:rPr lang="en-US" sz="1600" dirty="0"/>
              <a:t>define database objects</a:t>
            </a:r>
            <a:r>
              <a:rPr lang="en-US" sz="1600" dirty="0" smtClean="0"/>
              <a:t>.</a:t>
            </a:r>
          </a:p>
          <a:p>
            <a:endParaRPr lang="en-US" sz="1600" dirty="0"/>
          </a:p>
          <a:p>
            <a:pPr fontAlgn="t"/>
            <a:r>
              <a:rPr lang="en-US" sz="1600" dirty="0"/>
              <a:t>The verbs for the basic SQL commands are</a:t>
            </a:r>
            <a:r>
              <a:rPr lang="en-US" sz="1600" dirty="0" smtClean="0"/>
              <a:t>:</a:t>
            </a:r>
          </a:p>
          <a:p>
            <a:pPr marL="285750" indent="-285750" fontAlgn="t">
              <a:buFont typeface="Arial" panose="020B0604020202020204" pitchFamily="34" charset="0"/>
              <a:buChar char="•"/>
            </a:pPr>
            <a:r>
              <a:rPr lang="en-US" sz="1600" dirty="0" smtClean="0"/>
              <a:t>SELECT </a:t>
            </a:r>
            <a:r>
              <a:rPr lang="en-US" sz="1600" dirty="0"/>
              <a:t> - to retrieve (query) data</a:t>
            </a:r>
          </a:p>
          <a:p>
            <a:pPr marL="285750" indent="-285750" fontAlgn="t">
              <a:buFont typeface="Arial" panose="020B0604020202020204" pitchFamily="34" charset="0"/>
              <a:buChar char="•"/>
            </a:pPr>
            <a:r>
              <a:rPr lang="en-US" sz="1600" dirty="0"/>
              <a:t>UPDATE - to modify existing data</a:t>
            </a:r>
          </a:p>
          <a:p>
            <a:pPr marL="285750" indent="-285750" fontAlgn="t">
              <a:buFont typeface="Arial" panose="020B0604020202020204" pitchFamily="34" charset="0"/>
              <a:buChar char="•"/>
            </a:pPr>
            <a:r>
              <a:rPr lang="en-US" sz="1600" dirty="0"/>
              <a:t>DELETE - to modify existing data</a:t>
            </a:r>
          </a:p>
          <a:p>
            <a:pPr marL="285750" indent="-285750" fontAlgn="t">
              <a:buFont typeface="Arial" panose="020B0604020202020204" pitchFamily="34" charset="0"/>
              <a:buChar char="•"/>
            </a:pPr>
            <a:r>
              <a:rPr lang="en-US" sz="1600" dirty="0"/>
              <a:t>INSERT - to add new </a:t>
            </a:r>
            <a:r>
              <a:rPr lang="en-US" sz="1600" dirty="0" smtClean="0"/>
              <a:t>data</a:t>
            </a:r>
          </a:p>
          <a:p>
            <a:pPr marL="285750" indent="-285750" fontAlgn="t">
              <a:buFont typeface="Arial" panose="020B0604020202020204" pitchFamily="34" charset="0"/>
              <a:buChar char="•"/>
            </a:pPr>
            <a:endParaRPr lang="en-US" sz="1600" dirty="0"/>
          </a:p>
          <a:p>
            <a:pPr fontAlgn="t"/>
            <a:r>
              <a:rPr lang="en-US" sz="1600" dirty="0" smtClean="0"/>
              <a:t>We further break down SQL commands into the following categories:</a:t>
            </a:r>
          </a:p>
          <a:p>
            <a:pPr marL="285750" indent="-285750" fontAlgn="t">
              <a:buFont typeface="Arial" panose="020B0604020202020204" pitchFamily="34" charset="0"/>
              <a:buChar char="•"/>
            </a:pPr>
            <a:r>
              <a:rPr lang="en-US" sz="1600" dirty="0" smtClean="0"/>
              <a:t>Data Creation</a:t>
            </a:r>
          </a:p>
          <a:p>
            <a:pPr marL="285750" indent="-285750" fontAlgn="t">
              <a:buFont typeface="Arial" panose="020B0604020202020204" pitchFamily="34" charset="0"/>
              <a:buChar char="•"/>
            </a:pPr>
            <a:r>
              <a:rPr lang="en-US" sz="1600" dirty="0" smtClean="0"/>
              <a:t>Data Manipulation</a:t>
            </a:r>
          </a:p>
          <a:p>
            <a:pPr marL="285750" indent="-285750" fontAlgn="t">
              <a:buFont typeface="Arial" panose="020B0604020202020204" pitchFamily="34" charset="0"/>
              <a:buChar char="•"/>
            </a:pPr>
            <a:r>
              <a:rPr lang="en-US" sz="1600" dirty="0" smtClean="0"/>
              <a:t>Data </a:t>
            </a:r>
            <a:r>
              <a:rPr lang="en-US" sz="1600" dirty="0" err="1" smtClean="0"/>
              <a:t>Retrival</a:t>
            </a:r>
            <a:endParaRPr lang="en-US" sz="1600" dirty="0" smtClean="0"/>
          </a:p>
          <a:p>
            <a:pPr marL="285750" indent="-285750" fontAlgn="t">
              <a:buFont typeface="Arial" panose="020B0604020202020204" pitchFamily="34" charset="0"/>
              <a:buChar char="•"/>
            </a:pPr>
            <a:r>
              <a:rPr lang="en-US" sz="1600" dirty="0" smtClean="0"/>
              <a:t>Advanced SQL with JOINS, Subqueries and UNIONS</a:t>
            </a:r>
          </a:p>
          <a:p>
            <a:pPr fontAlgn="t"/>
            <a:endParaRPr lang="en-US" sz="1600" dirty="0"/>
          </a:p>
          <a:p>
            <a:pPr fontAlgn="t"/>
            <a:endParaRPr lang="en-US" sz="1600" dirty="0"/>
          </a:p>
          <a:p>
            <a:endParaRPr lang="en-US" sz="1600" dirty="0"/>
          </a:p>
        </p:txBody>
      </p:sp>
    </p:spTree>
    <p:extLst>
      <p:ext uri="{BB962C8B-B14F-4D97-AF65-F5344CB8AC3E}">
        <p14:creationId xmlns:p14="http://schemas.microsoft.com/office/powerpoint/2010/main" val="952102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SQL COMMANDS</a:t>
            </a:r>
            <a:endParaRPr lang="en-US" dirty="0"/>
          </a:p>
        </p:txBody>
      </p:sp>
      <p:sp>
        <p:nvSpPr>
          <p:cNvPr id="3" name="Text Placeholder 2"/>
          <p:cNvSpPr>
            <a:spLocks noGrp="1"/>
          </p:cNvSpPr>
          <p:nvPr>
            <p:ph type="body" sz="quarter" idx="13"/>
          </p:nvPr>
        </p:nvSpPr>
        <p:spPr/>
        <p:txBody>
          <a:bodyPr>
            <a:noAutofit/>
          </a:bodyPr>
          <a:lstStyle/>
          <a:p>
            <a:r>
              <a:rPr lang="en-US" sz="1400" dirty="0" smtClean="0"/>
              <a:t>SQL Commands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pPr fontAlgn="t"/>
            <a:endParaRPr lang="en-US" sz="1600" dirty="0"/>
          </a:p>
          <a:p>
            <a:endParaRPr lang="en-US" sz="1600" dirty="0"/>
          </a:p>
        </p:txBody>
      </p:sp>
      <p:sp>
        <p:nvSpPr>
          <p:cNvPr id="5" name="TextBox 4"/>
          <p:cNvSpPr txBox="1"/>
          <p:nvPr/>
        </p:nvSpPr>
        <p:spPr>
          <a:xfrm>
            <a:off x="301752" y="768489"/>
            <a:ext cx="8074152" cy="5632311"/>
          </a:xfrm>
          <a:prstGeom prst="rect">
            <a:avLst/>
          </a:prstGeom>
          <a:noFill/>
        </p:spPr>
        <p:txBody>
          <a:bodyPr wrap="square" rtlCol="0">
            <a:spAutoFit/>
          </a:bodyPr>
          <a:lstStyle/>
          <a:p>
            <a:r>
              <a:rPr lang="en-US" b="1" dirty="0" smtClean="0"/>
              <a:t>Data Creation</a:t>
            </a:r>
          </a:p>
          <a:p>
            <a:endParaRPr lang="en-US" b="1" dirty="0" smtClean="0"/>
          </a:p>
          <a:p>
            <a:r>
              <a:rPr lang="en-US" b="1" dirty="0" smtClean="0"/>
              <a:t>SQL Create Database</a:t>
            </a:r>
            <a:r>
              <a:rPr lang="en-US" dirty="0"/>
              <a:t/>
            </a:r>
            <a:br>
              <a:rPr lang="en-US" dirty="0"/>
            </a:br>
            <a:r>
              <a:rPr lang="en-US" dirty="0"/>
              <a:t>Use this to create a database</a:t>
            </a:r>
            <a:r>
              <a:rPr lang="en-US" dirty="0" smtClean="0"/>
              <a:t>.</a:t>
            </a:r>
          </a:p>
          <a:p>
            <a:r>
              <a:rPr lang="en-US" dirty="0" smtClean="0"/>
              <a:t>-- </a:t>
            </a:r>
            <a:r>
              <a:rPr lang="en-US" b="1" dirty="0"/>
              <a:t>CREATE DATABASE   </a:t>
            </a:r>
            <a:r>
              <a:rPr lang="en-US" i="1" dirty="0" err="1" smtClean="0"/>
              <a:t>database_name</a:t>
            </a:r>
            <a:endParaRPr lang="en-US" i="1" dirty="0" smtClean="0"/>
          </a:p>
          <a:p>
            <a:endParaRPr lang="en-US" i="1" dirty="0"/>
          </a:p>
          <a:p>
            <a:r>
              <a:rPr lang="en-US" i="1" dirty="0" smtClean="0"/>
              <a:t>Once you create the database, you have to move to it, or select it by using the following command:  -- </a:t>
            </a:r>
            <a:r>
              <a:rPr lang="en-US" b="1" dirty="0"/>
              <a:t>USE   </a:t>
            </a:r>
            <a:r>
              <a:rPr lang="en-US" i="1" dirty="0" err="1"/>
              <a:t>database_name</a:t>
            </a:r>
            <a:endParaRPr lang="en-US" dirty="0" smtClean="0"/>
          </a:p>
          <a:p>
            <a:endParaRPr lang="en-US" dirty="0"/>
          </a:p>
          <a:p>
            <a:r>
              <a:rPr lang="en-US" b="1" dirty="0" smtClean="0"/>
              <a:t>SQL Create Table</a:t>
            </a:r>
            <a:r>
              <a:rPr lang="en-US" dirty="0"/>
              <a:t/>
            </a:r>
            <a:br>
              <a:rPr lang="en-US" dirty="0"/>
            </a:br>
            <a:r>
              <a:rPr lang="en-US" dirty="0"/>
              <a:t>This </a:t>
            </a:r>
            <a:r>
              <a:rPr lang="en-US" dirty="0" smtClean="0"/>
              <a:t>SQL </a:t>
            </a:r>
            <a:r>
              <a:rPr lang="en-US" dirty="0"/>
              <a:t>Create Table will be used very often throughout the tutorial. It is used to create a table, in our case, mainly to create sample tables</a:t>
            </a:r>
            <a:r>
              <a:rPr lang="en-US" dirty="0" smtClean="0"/>
              <a:t>.</a:t>
            </a:r>
          </a:p>
          <a:p>
            <a:endParaRPr lang="en-US" dirty="0" smtClean="0"/>
          </a:p>
          <a:p>
            <a:r>
              <a:rPr lang="en-US" dirty="0"/>
              <a:t>CREATE TABLE </a:t>
            </a:r>
            <a:r>
              <a:rPr lang="en-US" dirty="0" err="1"/>
              <a:t>table_name</a:t>
            </a:r>
            <a:r>
              <a:rPr lang="en-US" dirty="0"/>
              <a:t> </a:t>
            </a:r>
            <a:br>
              <a:rPr lang="en-US" dirty="0"/>
            </a:br>
            <a:r>
              <a:rPr lang="en-US" dirty="0"/>
              <a:t>   ( </a:t>
            </a:r>
            <a:br>
              <a:rPr lang="en-US" dirty="0"/>
            </a:br>
            <a:r>
              <a:rPr lang="en-US" dirty="0"/>
              <a:t>   field1 </a:t>
            </a:r>
            <a:r>
              <a:rPr lang="en-US" dirty="0" err="1"/>
              <a:t>data_type</a:t>
            </a:r>
            <a:r>
              <a:rPr lang="en-US" dirty="0"/>
              <a:t> [primary key], </a:t>
            </a:r>
            <a:br>
              <a:rPr lang="en-US" dirty="0"/>
            </a:br>
            <a:r>
              <a:rPr lang="en-US" dirty="0"/>
              <a:t>   field2 </a:t>
            </a:r>
            <a:r>
              <a:rPr lang="en-US" dirty="0" err="1"/>
              <a:t>data_type</a:t>
            </a:r>
            <a:r>
              <a:rPr lang="en-US" dirty="0"/>
              <a:t> [NOT NULL], </a:t>
            </a:r>
            <a:br>
              <a:rPr lang="en-US" dirty="0"/>
            </a:br>
            <a:r>
              <a:rPr lang="en-US" dirty="0"/>
              <a:t>   field3 </a:t>
            </a:r>
            <a:r>
              <a:rPr lang="en-US" dirty="0" err="1"/>
              <a:t>data_type</a:t>
            </a:r>
            <a:r>
              <a:rPr lang="en-US" dirty="0"/>
              <a:t> [NULL], </a:t>
            </a:r>
            <a:br>
              <a:rPr lang="en-US" dirty="0"/>
            </a:br>
            <a:r>
              <a:rPr lang="en-US" dirty="0"/>
              <a:t>   . . . . </a:t>
            </a:r>
            <a:br>
              <a:rPr lang="en-US" dirty="0"/>
            </a:br>
            <a:r>
              <a:rPr lang="en-US" dirty="0"/>
              <a:t>   ) </a:t>
            </a:r>
          </a:p>
        </p:txBody>
      </p:sp>
    </p:spTree>
    <p:extLst>
      <p:ext uri="{BB962C8B-B14F-4D97-AF65-F5344CB8AC3E}">
        <p14:creationId xmlns:p14="http://schemas.microsoft.com/office/powerpoint/2010/main" val="3755467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SQL COMMANDS</a:t>
            </a:r>
            <a:endParaRPr lang="en-US" dirty="0"/>
          </a:p>
        </p:txBody>
      </p:sp>
      <p:sp>
        <p:nvSpPr>
          <p:cNvPr id="3" name="Text Placeholder 2"/>
          <p:cNvSpPr>
            <a:spLocks noGrp="1"/>
          </p:cNvSpPr>
          <p:nvPr>
            <p:ph type="body" sz="quarter" idx="13"/>
          </p:nvPr>
        </p:nvSpPr>
        <p:spPr/>
        <p:txBody>
          <a:bodyPr>
            <a:noAutofit/>
          </a:bodyPr>
          <a:lstStyle/>
          <a:p>
            <a:r>
              <a:rPr lang="en-US" sz="1400" dirty="0" smtClean="0"/>
              <a:t>SQL Commands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pPr fontAlgn="t"/>
            <a:endParaRPr lang="en-US" sz="1600" dirty="0"/>
          </a:p>
          <a:p>
            <a:endParaRPr lang="en-US" sz="1600" dirty="0"/>
          </a:p>
        </p:txBody>
      </p:sp>
      <p:sp>
        <p:nvSpPr>
          <p:cNvPr id="5" name="TextBox 4"/>
          <p:cNvSpPr txBox="1"/>
          <p:nvPr/>
        </p:nvSpPr>
        <p:spPr>
          <a:xfrm>
            <a:off x="301752" y="768489"/>
            <a:ext cx="8074152" cy="5078313"/>
          </a:xfrm>
          <a:prstGeom prst="rect">
            <a:avLst/>
          </a:prstGeom>
          <a:noFill/>
        </p:spPr>
        <p:txBody>
          <a:bodyPr wrap="square" rtlCol="0">
            <a:spAutoFit/>
          </a:bodyPr>
          <a:lstStyle/>
          <a:p>
            <a:r>
              <a:rPr lang="en-US" b="1" dirty="0" smtClean="0"/>
              <a:t>Data Creation</a:t>
            </a:r>
          </a:p>
          <a:p>
            <a:endParaRPr lang="en-US" b="1" dirty="0" smtClean="0"/>
          </a:p>
          <a:p>
            <a:r>
              <a:rPr lang="en-US" b="1" dirty="0" smtClean="0"/>
              <a:t>SQL Alter Table</a:t>
            </a:r>
            <a:r>
              <a:rPr lang="en-US" dirty="0"/>
              <a:t/>
            </a:r>
            <a:br>
              <a:rPr lang="en-US" dirty="0"/>
            </a:br>
            <a:r>
              <a:rPr lang="en-US" dirty="0"/>
              <a:t>Used less often, but it is very handy to know this command. With this you can basically edit a table structure</a:t>
            </a:r>
            <a:r>
              <a:rPr lang="en-US" dirty="0" smtClean="0"/>
              <a:t>.</a:t>
            </a:r>
          </a:p>
          <a:p>
            <a:endParaRPr lang="en-US" dirty="0" smtClean="0"/>
          </a:p>
          <a:p>
            <a:r>
              <a:rPr lang="en-US" dirty="0" smtClean="0"/>
              <a:t>To add a column:</a:t>
            </a:r>
            <a:endParaRPr lang="en-US" dirty="0"/>
          </a:p>
          <a:p>
            <a:r>
              <a:rPr lang="en-US" dirty="0"/>
              <a:t>ALTER TABLE </a:t>
            </a:r>
            <a:r>
              <a:rPr lang="en-US" dirty="0" err="1"/>
              <a:t>table_name</a:t>
            </a:r>
            <a:r>
              <a:rPr lang="en-US" dirty="0"/>
              <a:t> </a:t>
            </a:r>
            <a:br>
              <a:rPr lang="en-US" dirty="0"/>
            </a:br>
            <a:r>
              <a:rPr lang="en-US" dirty="0"/>
              <a:t>   ADD </a:t>
            </a:r>
            <a:r>
              <a:rPr lang="en-US" dirty="0" err="1"/>
              <a:t>new_field</a:t>
            </a:r>
            <a:r>
              <a:rPr lang="en-US" dirty="0"/>
              <a:t> </a:t>
            </a:r>
            <a:r>
              <a:rPr lang="en-US" dirty="0" err="1"/>
              <a:t>data_type</a:t>
            </a:r>
            <a:r>
              <a:rPr lang="en-US" dirty="0"/>
              <a:t> [NULL] </a:t>
            </a:r>
            <a:br>
              <a:rPr lang="en-US" dirty="0"/>
            </a:br>
            <a:endParaRPr lang="en-US" dirty="0" smtClean="0"/>
          </a:p>
          <a:p>
            <a:r>
              <a:rPr lang="en-US" dirty="0" smtClean="0"/>
              <a:t>To delete a column:</a:t>
            </a:r>
          </a:p>
          <a:p>
            <a:r>
              <a:rPr lang="en-US" dirty="0"/>
              <a:t>ALTER TABLE </a:t>
            </a:r>
            <a:r>
              <a:rPr lang="en-US" dirty="0" err="1"/>
              <a:t>table_name</a:t>
            </a:r>
            <a:r>
              <a:rPr lang="en-US" dirty="0"/>
              <a:t> </a:t>
            </a:r>
            <a:br>
              <a:rPr lang="en-US" dirty="0"/>
            </a:br>
            <a:r>
              <a:rPr lang="en-US" dirty="0"/>
              <a:t>   DROP COLUMN </a:t>
            </a:r>
            <a:r>
              <a:rPr lang="en-US" dirty="0" err="1"/>
              <a:t>field_name</a:t>
            </a:r>
            <a:r>
              <a:rPr lang="en-US" dirty="0"/>
              <a:t> </a:t>
            </a:r>
            <a:br>
              <a:rPr lang="en-US" dirty="0"/>
            </a:br>
            <a:endParaRPr lang="en-US" dirty="0"/>
          </a:p>
          <a:p>
            <a:r>
              <a:rPr lang="en-US" b="1" dirty="0" smtClean="0"/>
              <a:t>SQL Drop Table</a:t>
            </a:r>
            <a:r>
              <a:rPr lang="en-US" dirty="0"/>
              <a:t/>
            </a:r>
            <a:br>
              <a:rPr lang="en-US" dirty="0"/>
            </a:br>
            <a:r>
              <a:rPr lang="en-US" dirty="0"/>
              <a:t>Used to delete a table, not just the content. This command is also used very often during the tutorial. So, you need to master this too</a:t>
            </a:r>
            <a:r>
              <a:rPr lang="en-US" dirty="0" smtClean="0"/>
              <a:t>.</a:t>
            </a:r>
          </a:p>
          <a:p>
            <a:r>
              <a:rPr lang="en-US" dirty="0" smtClean="0"/>
              <a:t>--</a:t>
            </a:r>
            <a:r>
              <a:rPr lang="en-US" dirty="0"/>
              <a:t>DROP TABLE </a:t>
            </a:r>
            <a:r>
              <a:rPr lang="en-US" dirty="0" err="1"/>
              <a:t>table_name</a:t>
            </a:r>
            <a:endParaRPr lang="en-US" dirty="0"/>
          </a:p>
        </p:txBody>
      </p:sp>
    </p:spTree>
    <p:extLst>
      <p:ext uri="{BB962C8B-B14F-4D97-AF65-F5344CB8AC3E}">
        <p14:creationId xmlns:p14="http://schemas.microsoft.com/office/powerpoint/2010/main" val="3384200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SQL COMMANDS</a:t>
            </a:r>
            <a:endParaRPr lang="en-US" dirty="0"/>
          </a:p>
        </p:txBody>
      </p:sp>
      <p:sp>
        <p:nvSpPr>
          <p:cNvPr id="3" name="Text Placeholder 2"/>
          <p:cNvSpPr>
            <a:spLocks noGrp="1"/>
          </p:cNvSpPr>
          <p:nvPr>
            <p:ph type="body" sz="quarter" idx="13"/>
          </p:nvPr>
        </p:nvSpPr>
        <p:spPr/>
        <p:txBody>
          <a:bodyPr>
            <a:noAutofit/>
          </a:bodyPr>
          <a:lstStyle/>
          <a:p>
            <a:r>
              <a:rPr lang="en-US" sz="1400" dirty="0" smtClean="0"/>
              <a:t>SQL Commands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pPr fontAlgn="t"/>
            <a:endParaRPr lang="en-US" sz="1600" dirty="0"/>
          </a:p>
          <a:p>
            <a:endParaRPr lang="en-US" sz="1600" dirty="0"/>
          </a:p>
        </p:txBody>
      </p:sp>
      <p:sp>
        <p:nvSpPr>
          <p:cNvPr id="5" name="TextBox 4"/>
          <p:cNvSpPr txBox="1"/>
          <p:nvPr/>
        </p:nvSpPr>
        <p:spPr>
          <a:xfrm>
            <a:off x="301752" y="768489"/>
            <a:ext cx="8074152" cy="5632311"/>
          </a:xfrm>
          <a:prstGeom prst="rect">
            <a:avLst/>
          </a:prstGeom>
          <a:noFill/>
        </p:spPr>
        <p:txBody>
          <a:bodyPr wrap="square" rtlCol="0">
            <a:spAutoFit/>
          </a:bodyPr>
          <a:lstStyle/>
          <a:p>
            <a:r>
              <a:rPr lang="en-US" b="1" dirty="0" smtClean="0"/>
              <a:t>Data Retrieval</a:t>
            </a:r>
          </a:p>
          <a:p>
            <a:endParaRPr lang="en-US" b="1" dirty="0" smtClean="0"/>
          </a:p>
          <a:p>
            <a:r>
              <a:rPr lang="en-US" dirty="0" smtClean="0"/>
              <a:t>Amongst all SQL Commands, </a:t>
            </a:r>
            <a:r>
              <a:rPr lang="en-US" b="1" dirty="0" smtClean="0"/>
              <a:t>SQL Select </a:t>
            </a:r>
            <a:r>
              <a:rPr lang="en-US" dirty="0" smtClean="0"/>
              <a:t>can be regarded as the heart and soul of SQL.  The main reason for having a database is to retrieve the information.</a:t>
            </a:r>
          </a:p>
          <a:p>
            <a:endParaRPr lang="en-US" dirty="0"/>
          </a:p>
          <a:p>
            <a:r>
              <a:rPr lang="en-US" dirty="0"/>
              <a:t>The simplest form of </a:t>
            </a:r>
            <a:r>
              <a:rPr lang="en-US" dirty="0" smtClean="0"/>
              <a:t>SQL </a:t>
            </a:r>
            <a:r>
              <a:rPr lang="en-US" dirty="0"/>
              <a:t>commands is just a </a:t>
            </a:r>
            <a:r>
              <a:rPr lang="en-US" b="1" dirty="0"/>
              <a:t>SELECT FROM </a:t>
            </a:r>
            <a:r>
              <a:rPr lang="en-US" dirty="0"/>
              <a:t>statement. Then if you need to limit the result you introduce the </a:t>
            </a:r>
            <a:r>
              <a:rPr lang="en-US" b="1" dirty="0"/>
              <a:t>WHERE</a:t>
            </a:r>
            <a:r>
              <a:rPr lang="en-US" dirty="0"/>
              <a:t> clause. In the </a:t>
            </a:r>
            <a:r>
              <a:rPr lang="en-US" b="1" dirty="0"/>
              <a:t>WHERE</a:t>
            </a:r>
            <a:r>
              <a:rPr lang="en-US" dirty="0"/>
              <a:t> clause you can use operators such as Like, And, Or, Between, and In</a:t>
            </a:r>
            <a:r>
              <a:rPr lang="en-US" dirty="0" smtClean="0"/>
              <a:t>.</a:t>
            </a:r>
          </a:p>
          <a:p>
            <a:endParaRPr lang="en-US" dirty="0"/>
          </a:p>
          <a:p>
            <a:r>
              <a:rPr lang="en-US" b="1" dirty="0" smtClean="0"/>
              <a:t>SQL Select</a:t>
            </a:r>
            <a:r>
              <a:rPr lang="en-US" dirty="0"/>
              <a:t/>
            </a:r>
            <a:br>
              <a:rPr lang="en-US" dirty="0"/>
            </a:br>
            <a:r>
              <a:rPr lang="en-US" dirty="0"/>
              <a:t>Use this to select data from a table or tables. You are able to select all columns in a table or only some columns. You can also select calculated fields or results of another </a:t>
            </a:r>
            <a:r>
              <a:rPr lang="en-US" dirty="0" smtClean="0"/>
              <a:t>SQL commands.</a:t>
            </a:r>
          </a:p>
          <a:p>
            <a:endParaRPr lang="en-US" dirty="0"/>
          </a:p>
          <a:p>
            <a:r>
              <a:rPr lang="en-US" dirty="0"/>
              <a:t>SELECT </a:t>
            </a:r>
            <a:r>
              <a:rPr lang="en-US" dirty="0" err="1"/>
              <a:t>column_list</a:t>
            </a:r>
            <a:r>
              <a:rPr lang="en-US" dirty="0"/>
              <a:t> </a:t>
            </a:r>
            <a:br>
              <a:rPr lang="en-US" dirty="0"/>
            </a:br>
            <a:r>
              <a:rPr lang="en-US" dirty="0"/>
              <a:t>FROM   </a:t>
            </a:r>
            <a:r>
              <a:rPr lang="en-US" b="1" dirty="0" err="1"/>
              <a:t>Table_name</a:t>
            </a:r>
            <a:r>
              <a:rPr lang="en-US" dirty="0"/>
              <a:t>(s) </a:t>
            </a:r>
            <a:endParaRPr lang="en-US" dirty="0" smtClean="0"/>
          </a:p>
          <a:p>
            <a:endParaRPr lang="en-US" dirty="0"/>
          </a:p>
          <a:p>
            <a:r>
              <a:rPr lang="en-US" dirty="0"/>
              <a:t>If you need to select all columns from a table, you can use "*" to replace </a:t>
            </a:r>
            <a:r>
              <a:rPr lang="en-US" i="1" dirty="0" err="1"/>
              <a:t>column_list</a:t>
            </a:r>
            <a:r>
              <a:rPr lang="en-US" dirty="0" smtClean="0"/>
              <a:t>.</a:t>
            </a:r>
          </a:p>
          <a:p>
            <a:endParaRPr lang="en-US" dirty="0"/>
          </a:p>
          <a:p>
            <a:r>
              <a:rPr lang="en-US" dirty="0" smtClean="0"/>
              <a:t>SELECT * FROM </a:t>
            </a:r>
            <a:r>
              <a:rPr lang="en-US" dirty="0" err="1" smtClean="0"/>
              <a:t>Table_name</a:t>
            </a:r>
            <a:r>
              <a:rPr lang="en-US" dirty="0" smtClean="0"/>
              <a:t>(s) </a:t>
            </a:r>
            <a:endParaRPr lang="en-US" dirty="0"/>
          </a:p>
        </p:txBody>
      </p:sp>
    </p:spTree>
    <p:extLst>
      <p:ext uri="{BB962C8B-B14F-4D97-AF65-F5344CB8AC3E}">
        <p14:creationId xmlns:p14="http://schemas.microsoft.com/office/powerpoint/2010/main" val="12097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SQL COMMANDS</a:t>
            </a:r>
            <a:endParaRPr lang="en-US" dirty="0"/>
          </a:p>
        </p:txBody>
      </p:sp>
      <p:sp>
        <p:nvSpPr>
          <p:cNvPr id="3" name="Text Placeholder 2"/>
          <p:cNvSpPr>
            <a:spLocks noGrp="1"/>
          </p:cNvSpPr>
          <p:nvPr>
            <p:ph type="body" sz="quarter" idx="13"/>
          </p:nvPr>
        </p:nvSpPr>
        <p:spPr/>
        <p:txBody>
          <a:bodyPr>
            <a:noAutofit/>
          </a:bodyPr>
          <a:lstStyle/>
          <a:p>
            <a:r>
              <a:rPr lang="en-US" sz="1400" dirty="0" smtClean="0"/>
              <a:t>SQL Commands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pPr fontAlgn="t"/>
            <a:endParaRPr lang="en-US" sz="1600" dirty="0"/>
          </a:p>
          <a:p>
            <a:endParaRPr lang="en-US" sz="1600" dirty="0"/>
          </a:p>
        </p:txBody>
      </p:sp>
      <p:sp>
        <p:nvSpPr>
          <p:cNvPr id="5" name="TextBox 4"/>
          <p:cNvSpPr txBox="1"/>
          <p:nvPr/>
        </p:nvSpPr>
        <p:spPr>
          <a:xfrm>
            <a:off x="301752" y="768489"/>
            <a:ext cx="8074152" cy="5355312"/>
          </a:xfrm>
          <a:prstGeom prst="rect">
            <a:avLst/>
          </a:prstGeom>
          <a:noFill/>
        </p:spPr>
        <p:txBody>
          <a:bodyPr wrap="square" rtlCol="0">
            <a:spAutoFit/>
          </a:bodyPr>
          <a:lstStyle/>
          <a:p>
            <a:r>
              <a:rPr lang="en-US" b="1" dirty="0" smtClean="0"/>
              <a:t>Data Retrieval</a:t>
            </a:r>
          </a:p>
          <a:p>
            <a:endParaRPr lang="en-US" b="1" dirty="0" smtClean="0"/>
          </a:p>
          <a:p>
            <a:r>
              <a:rPr lang="en-US" b="1" dirty="0" smtClean="0"/>
              <a:t>SQL Distinct</a:t>
            </a:r>
            <a:r>
              <a:rPr lang="en-US" dirty="0"/>
              <a:t/>
            </a:r>
            <a:br>
              <a:rPr lang="en-US" dirty="0"/>
            </a:br>
            <a:r>
              <a:rPr lang="en-US" dirty="0"/>
              <a:t>Use this to select </a:t>
            </a:r>
            <a:r>
              <a:rPr lang="en-US" dirty="0" smtClean="0"/>
              <a:t>unique data </a:t>
            </a:r>
            <a:r>
              <a:rPr lang="en-US" dirty="0"/>
              <a:t>from a table or tables. </a:t>
            </a:r>
            <a:endParaRPr lang="en-US" dirty="0" smtClean="0"/>
          </a:p>
          <a:p>
            <a:endParaRPr lang="en-US" dirty="0"/>
          </a:p>
          <a:p>
            <a:r>
              <a:rPr lang="en-US" dirty="0"/>
              <a:t>SELECT DISTINCT </a:t>
            </a:r>
            <a:r>
              <a:rPr lang="en-US" dirty="0" err="1"/>
              <a:t>column_list</a:t>
            </a:r>
            <a:r>
              <a:rPr lang="en-US" dirty="0"/>
              <a:t> </a:t>
            </a:r>
            <a:br>
              <a:rPr lang="en-US" dirty="0"/>
            </a:br>
            <a:r>
              <a:rPr lang="en-US" dirty="0"/>
              <a:t>FROM   </a:t>
            </a:r>
            <a:r>
              <a:rPr lang="en-US" b="1" dirty="0" err="1"/>
              <a:t>Table_name</a:t>
            </a:r>
            <a:r>
              <a:rPr lang="en-US" dirty="0"/>
              <a:t>(s</a:t>
            </a:r>
            <a:r>
              <a:rPr lang="en-US" dirty="0" smtClean="0"/>
              <a:t>)</a:t>
            </a:r>
          </a:p>
          <a:p>
            <a:endParaRPr lang="en-US" dirty="0"/>
          </a:p>
          <a:p>
            <a:r>
              <a:rPr lang="en-US" dirty="0"/>
              <a:t>The </a:t>
            </a:r>
            <a:r>
              <a:rPr lang="en-US" i="1" dirty="0"/>
              <a:t>"</a:t>
            </a:r>
            <a:r>
              <a:rPr lang="en-US" i="1" dirty="0" err="1"/>
              <a:t>column_list</a:t>
            </a:r>
            <a:r>
              <a:rPr lang="en-US" i="1" dirty="0"/>
              <a:t>"</a:t>
            </a:r>
            <a:r>
              <a:rPr lang="en-US" dirty="0"/>
              <a:t> after the DISTINCT keyword determine the uniqueness of the rows. If you select only one column, the </a:t>
            </a:r>
            <a:r>
              <a:rPr lang="en-US" dirty="0" smtClean="0"/>
              <a:t>SQL will </a:t>
            </a:r>
            <a:r>
              <a:rPr lang="en-US" dirty="0"/>
              <a:t>select unique entries of that column. If you select two columns, the </a:t>
            </a:r>
            <a:r>
              <a:rPr lang="en-US" dirty="0" smtClean="0"/>
              <a:t>SQL </a:t>
            </a:r>
            <a:r>
              <a:rPr lang="en-US" dirty="0"/>
              <a:t>will select unique combination of those two columns</a:t>
            </a:r>
            <a:r>
              <a:rPr lang="en-US" dirty="0" smtClean="0"/>
              <a:t>.</a:t>
            </a:r>
          </a:p>
          <a:p>
            <a:endParaRPr lang="en-US" dirty="0" smtClean="0"/>
          </a:p>
          <a:p>
            <a:r>
              <a:rPr lang="en-US" b="1" dirty="0" smtClean="0"/>
              <a:t>SQL Where</a:t>
            </a:r>
          </a:p>
          <a:p>
            <a:r>
              <a:rPr lang="en-US" dirty="0" smtClean="0"/>
              <a:t>Use this to filter selected results.</a:t>
            </a:r>
            <a:endParaRPr lang="en-US" dirty="0"/>
          </a:p>
          <a:p>
            <a:endParaRPr lang="en-US" dirty="0" smtClean="0"/>
          </a:p>
          <a:p>
            <a:r>
              <a:rPr lang="en-US" dirty="0"/>
              <a:t>SELECT </a:t>
            </a:r>
            <a:r>
              <a:rPr lang="en-US" dirty="0" err="1"/>
              <a:t>column_list</a:t>
            </a:r>
            <a:r>
              <a:rPr lang="en-US" dirty="0"/>
              <a:t> </a:t>
            </a:r>
            <a:br>
              <a:rPr lang="en-US" dirty="0"/>
            </a:br>
            <a:r>
              <a:rPr lang="en-US" dirty="0"/>
              <a:t>FROM   </a:t>
            </a:r>
            <a:r>
              <a:rPr lang="en-US" b="1" dirty="0" err="1"/>
              <a:t>Table_name</a:t>
            </a:r>
            <a:r>
              <a:rPr lang="en-US" dirty="0"/>
              <a:t>(s) </a:t>
            </a:r>
            <a:br>
              <a:rPr lang="en-US" dirty="0"/>
            </a:br>
            <a:r>
              <a:rPr lang="en-US" dirty="0"/>
              <a:t>WHERE  conditions </a:t>
            </a:r>
          </a:p>
        </p:txBody>
      </p:sp>
    </p:spTree>
    <p:extLst>
      <p:ext uri="{BB962C8B-B14F-4D97-AF65-F5344CB8AC3E}">
        <p14:creationId xmlns:p14="http://schemas.microsoft.com/office/powerpoint/2010/main" val="3532754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SQL COMMANDS</a:t>
            </a:r>
            <a:endParaRPr lang="en-US" dirty="0"/>
          </a:p>
        </p:txBody>
      </p:sp>
      <p:sp>
        <p:nvSpPr>
          <p:cNvPr id="3" name="Text Placeholder 2"/>
          <p:cNvSpPr>
            <a:spLocks noGrp="1"/>
          </p:cNvSpPr>
          <p:nvPr>
            <p:ph type="body" sz="quarter" idx="13"/>
          </p:nvPr>
        </p:nvSpPr>
        <p:spPr/>
        <p:txBody>
          <a:bodyPr>
            <a:noAutofit/>
          </a:bodyPr>
          <a:lstStyle/>
          <a:p>
            <a:r>
              <a:rPr lang="en-US" sz="1400" dirty="0" smtClean="0"/>
              <a:t>SQL Commands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pPr fontAlgn="t"/>
            <a:endParaRPr lang="en-US" sz="1600" dirty="0"/>
          </a:p>
          <a:p>
            <a:endParaRPr lang="en-US" sz="1600" dirty="0"/>
          </a:p>
        </p:txBody>
      </p:sp>
      <p:sp>
        <p:nvSpPr>
          <p:cNvPr id="5" name="TextBox 4"/>
          <p:cNvSpPr txBox="1"/>
          <p:nvPr/>
        </p:nvSpPr>
        <p:spPr>
          <a:xfrm>
            <a:off x="301752" y="768489"/>
            <a:ext cx="8074152" cy="5909310"/>
          </a:xfrm>
          <a:prstGeom prst="rect">
            <a:avLst/>
          </a:prstGeom>
          <a:noFill/>
        </p:spPr>
        <p:txBody>
          <a:bodyPr wrap="square" rtlCol="0">
            <a:spAutoFit/>
          </a:bodyPr>
          <a:lstStyle/>
          <a:p>
            <a:r>
              <a:rPr lang="en-US" b="1" dirty="0" smtClean="0"/>
              <a:t>Data Retrieval</a:t>
            </a:r>
          </a:p>
          <a:p>
            <a:endParaRPr lang="en-US" b="1" dirty="0" smtClean="0"/>
          </a:p>
          <a:p>
            <a:r>
              <a:rPr lang="en-US" b="1" dirty="0" smtClean="0"/>
              <a:t>SQL Distinct</a:t>
            </a:r>
            <a:r>
              <a:rPr lang="en-US" dirty="0"/>
              <a:t/>
            </a:r>
            <a:br>
              <a:rPr lang="en-US" dirty="0"/>
            </a:br>
            <a:r>
              <a:rPr lang="en-US" dirty="0"/>
              <a:t>Use this to select </a:t>
            </a:r>
            <a:r>
              <a:rPr lang="en-US" dirty="0" smtClean="0"/>
              <a:t>unique data </a:t>
            </a:r>
            <a:r>
              <a:rPr lang="en-US" dirty="0"/>
              <a:t>from a table or tables. </a:t>
            </a:r>
            <a:endParaRPr lang="en-US" dirty="0" smtClean="0"/>
          </a:p>
          <a:p>
            <a:endParaRPr lang="en-US" dirty="0"/>
          </a:p>
          <a:p>
            <a:r>
              <a:rPr lang="en-US" dirty="0"/>
              <a:t>SELECT DISTINCT </a:t>
            </a:r>
            <a:r>
              <a:rPr lang="en-US" dirty="0" err="1"/>
              <a:t>column_list</a:t>
            </a:r>
            <a:r>
              <a:rPr lang="en-US" dirty="0"/>
              <a:t> </a:t>
            </a:r>
            <a:br>
              <a:rPr lang="en-US" dirty="0"/>
            </a:br>
            <a:r>
              <a:rPr lang="en-US" dirty="0"/>
              <a:t>FROM   </a:t>
            </a:r>
            <a:r>
              <a:rPr lang="en-US" b="1" dirty="0" err="1"/>
              <a:t>Table_name</a:t>
            </a:r>
            <a:r>
              <a:rPr lang="en-US" dirty="0"/>
              <a:t>(s</a:t>
            </a:r>
            <a:r>
              <a:rPr lang="en-US" dirty="0" smtClean="0"/>
              <a:t>)</a:t>
            </a:r>
          </a:p>
          <a:p>
            <a:endParaRPr lang="en-US" dirty="0"/>
          </a:p>
          <a:p>
            <a:r>
              <a:rPr lang="en-US" dirty="0"/>
              <a:t>The </a:t>
            </a:r>
            <a:r>
              <a:rPr lang="en-US" i="1" dirty="0"/>
              <a:t>"</a:t>
            </a:r>
            <a:r>
              <a:rPr lang="en-US" i="1" dirty="0" err="1"/>
              <a:t>column_list</a:t>
            </a:r>
            <a:r>
              <a:rPr lang="en-US" i="1" dirty="0"/>
              <a:t>"</a:t>
            </a:r>
            <a:r>
              <a:rPr lang="en-US" dirty="0"/>
              <a:t> after the DISTINCT keyword determine the uniqueness of the rows. If you select only one column, the </a:t>
            </a:r>
            <a:r>
              <a:rPr lang="en-US" dirty="0" smtClean="0"/>
              <a:t>SQL will </a:t>
            </a:r>
            <a:r>
              <a:rPr lang="en-US" dirty="0"/>
              <a:t>select unique entries of that column. If you select two columns, the </a:t>
            </a:r>
            <a:r>
              <a:rPr lang="en-US" dirty="0" smtClean="0"/>
              <a:t>SQL </a:t>
            </a:r>
            <a:r>
              <a:rPr lang="en-US" dirty="0"/>
              <a:t>will select unique combination of those two columns</a:t>
            </a:r>
            <a:r>
              <a:rPr lang="en-US" dirty="0" smtClean="0"/>
              <a:t>.</a:t>
            </a:r>
          </a:p>
          <a:p>
            <a:endParaRPr lang="en-US" dirty="0" smtClean="0"/>
          </a:p>
          <a:p>
            <a:r>
              <a:rPr lang="en-US" b="1" dirty="0" smtClean="0"/>
              <a:t>SQL Where</a:t>
            </a:r>
          </a:p>
          <a:p>
            <a:r>
              <a:rPr lang="en-US" dirty="0" smtClean="0"/>
              <a:t>Use this to filter selected results.</a:t>
            </a:r>
            <a:endParaRPr lang="en-US" dirty="0"/>
          </a:p>
          <a:p>
            <a:endParaRPr lang="en-US" dirty="0" smtClean="0"/>
          </a:p>
          <a:p>
            <a:r>
              <a:rPr lang="en-US" dirty="0"/>
              <a:t>SELECT </a:t>
            </a:r>
            <a:r>
              <a:rPr lang="en-US" dirty="0" err="1"/>
              <a:t>column_list</a:t>
            </a:r>
            <a:r>
              <a:rPr lang="en-US" dirty="0"/>
              <a:t> </a:t>
            </a:r>
            <a:br>
              <a:rPr lang="en-US" dirty="0"/>
            </a:br>
            <a:r>
              <a:rPr lang="en-US" dirty="0"/>
              <a:t>FROM   </a:t>
            </a:r>
            <a:r>
              <a:rPr lang="en-US" b="1" dirty="0" err="1"/>
              <a:t>Table_name</a:t>
            </a:r>
            <a:r>
              <a:rPr lang="en-US" dirty="0"/>
              <a:t>(s) </a:t>
            </a:r>
            <a:br>
              <a:rPr lang="en-US" dirty="0"/>
            </a:br>
            <a:r>
              <a:rPr lang="en-US" dirty="0"/>
              <a:t>WHERE  conditions </a:t>
            </a:r>
            <a:endParaRPr lang="en-US" dirty="0" smtClean="0"/>
          </a:p>
          <a:p>
            <a:endParaRPr lang="en-US" dirty="0"/>
          </a:p>
          <a:p>
            <a:endParaRPr lang="en-US" dirty="0"/>
          </a:p>
        </p:txBody>
      </p:sp>
    </p:spTree>
    <p:extLst>
      <p:ext uri="{BB962C8B-B14F-4D97-AF65-F5344CB8AC3E}">
        <p14:creationId xmlns:p14="http://schemas.microsoft.com/office/powerpoint/2010/main" val="928421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SQL COMMANDS</a:t>
            </a:r>
            <a:endParaRPr lang="en-US" dirty="0"/>
          </a:p>
        </p:txBody>
      </p:sp>
      <p:sp>
        <p:nvSpPr>
          <p:cNvPr id="3" name="Text Placeholder 2"/>
          <p:cNvSpPr>
            <a:spLocks noGrp="1"/>
          </p:cNvSpPr>
          <p:nvPr>
            <p:ph type="body" sz="quarter" idx="13"/>
          </p:nvPr>
        </p:nvSpPr>
        <p:spPr/>
        <p:txBody>
          <a:bodyPr>
            <a:noAutofit/>
          </a:bodyPr>
          <a:lstStyle/>
          <a:p>
            <a:r>
              <a:rPr lang="en-US" sz="1400" dirty="0" smtClean="0"/>
              <a:t>SQL Commands	</a:t>
            </a:r>
            <a:endParaRPr lang="en-US" sz="1400" dirty="0"/>
          </a:p>
        </p:txBody>
      </p:sp>
      <p:sp>
        <p:nvSpPr>
          <p:cNvPr id="5" name="TextBox 4"/>
          <p:cNvSpPr txBox="1"/>
          <p:nvPr/>
        </p:nvSpPr>
        <p:spPr>
          <a:xfrm>
            <a:off x="301752" y="685800"/>
            <a:ext cx="8074152" cy="4801314"/>
          </a:xfrm>
          <a:prstGeom prst="rect">
            <a:avLst/>
          </a:prstGeom>
          <a:noFill/>
        </p:spPr>
        <p:txBody>
          <a:bodyPr wrap="square" rtlCol="0">
            <a:spAutoFit/>
          </a:bodyPr>
          <a:lstStyle/>
          <a:p>
            <a:r>
              <a:rPr lang="en-US" b="1" dirty="0" smtClean="0"/>
              <a:t>Data Retrieval</a:t>
            </a:r>
          </a:p>
          <a:p>
            <a:endParaRPr lang="en-US" b="1" dirty="0" smtClean="0"/>
          </a:p>
          <a:p>
            <a:r>
              <a:rPr lang="en-US" b="1" dirty="0" smtClean="0"/>
              <a:t>SQL Where</a:t>
            </a:r>
          </a:p>
          <a:p>
            <a:r>
              <a:rPr lang="en-US" dirty="0"/>
              <a:t>What you need to know about </a:t>
            </a:r>
            <a:r>
              <a:rPr lang="en-US" dirty="0" smtClean="0"/>
              <a:t>SQL </a:t>
            </a:r>
            <a:r>
              <a:rPr lang="en-US" dirty="0"/>
              <a:t>where are:</a:t>
            </a:r>
          </a:p>
          <a:p>
            <a:pPr marL="285750" indent="-285750">
              <a:buFont typeface="Arial" panose="020B0604020202020204" pitchFamily="34" charset="0"/>
              <a:buChar char="•"/>
            </a:pPr>
            <a:r>
              <a:rPr lang="en-US" dirty="0"/>
              <a:t>Enclosed with quotes if the field in where condition is a text field (check with your system, sometimes it allows either single or double quote).</a:t>
            </a:r>
          </a:p>
          <a:p>
            <a:pPr marL="285750" indent="-285750">
              <a:buFont typeface="Arial" panose="020B0604020202020204" pitchFamily="34" charset="0"/>
              <a:buChar char="•"/>
            </a:pPr>
            <a:r>
              <a:rPr lang="en-US" dirty="0"/>
              <a:t>If you use numeric field in the condition, use the value only. No quotes around.</a:t>
            </a:r>
          </a:p>
          <a:p>
            <a:pPr marL="285750" indent="-285750">
              <a:buFont typeface="Arial" panose="020B0604020202020204" pitchFamily="34" charset="0"/>
              <a:buChar char="•"/>
            </a:pPr>
            <a:r>
              <a:rPr lang="en-US" dirty="0"/>
              <a:t>The equality operators that are allowed for the conditions are: = , &gt; , &lt; , &gt;= , &lt;= or &lt;&gt; (unequal</a:t>
            </a:r>
            <a:r>
              <a:rPr lang="en-US" dirty="0" smtClean="0"/>
              <a:t>).</a:t>
            </a:r>
          </a:p>
          <a:p>
            <a:pPr marL="285750" indent="-285750">
              <a:buFont typeface="Arial" panose="020B0604020202020204" pitchFamily="34" charset="0"/>
              <a:buChar char="•"/>
            </a:pPr>
            <a:endParaRPr lang="en-US" dirty="0"/>
          </a:p>
          <a:p>
            <a:r>
              <a:rPr lang="en-US" b="1" dirty="0" smtClean="0"/>
              <a:t>SQL Like</a:t>
            </a:r>
          </a:p>
          <a:p>
            <a:r>
              <a:rPr lang="en-US" dirty="0" smtClean="0"/>
              <a:t>SQL Like is used along with the where clause, as a smart way to search on a pattern.  A pattern can include regular characters and wildcard characters.</a:t>
            </a:r>
          </a:p>
          <a:p>
            <a:endParaRPr lang="en-US" dirty="0"/>
          </a:p>
          <a:p>
            <a:r>
              <a:rPr lang="en-US" dirty="0"/>
              <a:t>SELECT  * </a:t>
            </a:r>
            <a:br>
              <a:rPr lang="en-US" dirty="0"/>
            </a:br>
            <a:r>
              <a:rPr lang="en-US" dirty="0"/>
              <a:t>FROM  </a:t>
            </a:r>
            <a:r>
              <a:rPr lang="en-US" dirty="0" err="1"/>
              <a:t>table_name</a:t>
            </a:r>
            <a:r>
              <a:rPr lang="en-US" dirty="0"/>
              <a:t> </a:t>
            </a:r>
            <a:br>
              <a:rPr lang="en-US" dirty="0"/>
            </a:br>
            <a:r>
              <a:rPr lang="en-US" dirty="0"/>
              <a:t>WHERE  </a:t>
            </a:r>
            <a:r>
              <a:rPr lang="en-US" dirty="0" err="1"/>
              <a:t>column_name</a:t>
            </a:r>
            <a:r>
              <a:rPr lang="en-US" dirty="0"/>
              <a:t> [NOT] LIKE </a:t>
            </a:r>
            <a:r>
              <a:rPr lang="en-US" dirty="0" smtClean="0"/>
              <a:t>pattern</a:t>
            </a:r>
            <a:endParaRPr lang="en-US" dirty="0"/>
          </a:p>
        </p:txBody>
      </p:sp>
    </p:spTree>
    <p:extLst>
      <p:ext uri="{BB962C8B-B14F-4D97-AF65-F5344CB8AC3E}">
        <p14:creationId xmlns:p14="http://schemas.microsoft.com/office/powerpoint/2010/main" val="3247997512"/>
      </p:ext>
    </p:extLst>
  </p:cSld>
  <p:clrMapOvr>
    <a:masterClrMapping/>
  </p:clrMapOvr>
</p:sld>
</file>

<file path=ppt/theme/theme1.xml><?xml version="1.0" encoding="utf-8"?>
<a:theme xmlns:a="http://schemas.openxmlformats.org/drawingml/2006/main" name="Pitchboo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Pitchbook</Template>
  <TotalTime>0</TotalTime>
  <Words>1696</Words>
  <Application>Microsoft Office PowerPoint</Application>
  <PresentationFormat>On-screen Show (4:3)</PresentationFormat>
  <Paragraphs>236</Paragraphs>
  <Slides>21</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Pitchbook</vt:lpstr>
      <vt:lpstr>SQL Implementation &amp; Administration</vt:lpstr>
      <vt:lpstr>Let’s talk BASIC SQL COMMANDS</vt:lpstr>
      <vt:lpstr>SQL COMMANDS</vt:lpstr>
      <vt:lpstr>SQL COMMANDS</vt:lpstr>
      <vt:lpstr>SQL COMMANDS</vt:lpstr>
      <vt:lpstr>SQL COMMANDS</vt:lpstr>
      <vt:lpstr>SQL COMMANDS</vt:lpstr>
      <vt:lpstr>SQL COMMANDS</vt:lpstr>
      <vt:lpstr>SQL COMMANDS</vt:lpstr>
      <vt:lpstr>SQL COMMANDS</vt:lpstr>
      <vt:lpstr>SQL COMMANDS</vt:lpstr>
      <vt:lpstr>SQL COMMANDS</vt:lpstr>
      <vt:lpstr>SQL COMMANDS</vt:lpstr>
      <vt:lpstr>SQL COMMANDS</vt:lpstr>
      <vt:lpstr>Let’s talk INDEXING</vt:lpstr>
      <vt:lpstr>INDEXING</vt:lpstr>
      <vt:lpstr>INDEXING</vt:lpstr>
      <vt:lpstr>INDEXING</vt:lpstr>
      <vt:lpstr>Let’s talk INDEXING on VIEWS</vt:lpstr>
      <vt:lpstr>VIEWS</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2014-04-15T01:17:52Z</dcterms:created>
  <dcterms:modified xsi:type="dcterms:W3CDTF">2015-08-23T18:28:34Z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