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7" r:id="rId1"/>
  </p:sldMasterIdLst>
  <p:notesMasterIdLst>
    <p:notesMasterId r:id="rId20"/>
  </p:notesMasterIdLst>
  <p:sldIdLst>
    <p:sldId id="256" r:id="rId2"/>
    <p:sldId id="266" r:id="rId3"/>
    <p:sldId id="304" r:id="rId4"/>
    <p:sldId id="307" r:id="rId5"/>
    <p:sldId id="257" r:id="rId6"/>
    <p:sldId id="320" r:id="rId7"/>
    <p:sldId id="321" r:id="rId8"/>
    <p:sldId id="314" r:id="rId9"/>
    <p:sldId id="297" r:id="rId10"/>
    <p:sldId id="313" r:id="rId11"/>
    <p:sldId id="315" r:id="rId12"/>
    <p:sldId id="316" r:id="rId13"/>
    <p:sldId id="322" r:id="rId14"/>
    <p:sldId id="317" r:id="rId15"/>
    <p:sldId id="318" r:id="rId16"/>
    <p:sldId id="319" r:id="rId17"/>
    <p:sldId id="323" r:id="rId18"/>
    <p:sldId id="265"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Garnto, Kimberly" initials="GK" lastIdx="1" clrIdx="0">
    <p:extLst>
      <p:ext uri="{19B8F6BF-5375-455C-9EA6-DF929625EA0E}">
        <p15:presenceInfo xmlns:p15="http://schemas.microsoft.com/office/powerpoint/2012/main" userId="S-1-5-21-1844237615-1801674531-682003330-2655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015" autoAdjust="0"/>
    <p:restoredTop sz="81124" autoAdjust="0"/>
  </p:normalViewPr>
  <p:slideViewPr>
    <p:cSldViewPr snapToGrid="0">
      <p:cViewPr varScale="1">
        <p:scale>
          <a:sx n="60" d="100"/>
          <a:sy n="60" d="100"/>
        </p:scale>
        <p:origin x="504"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0DA8678-BA89-4E17-9432-ED4045416988}" type="doc">
      <dgm:prSet loTypeId="urn:microsoft.com/office/officeart/2005/8/layout/radial5" loCatId="cycle" qsTypeId="urn:microsoft.com/office/officeart/2005/8/quickstyle/simple1" qsCatId="simple" csTypeId="urn:microsoft.com/office/officeart/2005/8/colors/colorful2" csCatId="colorful" phldr="1"/>
      <dgm:spPr/>
      <dgm:t>
        <a:bodyPr/>
        <a:lstStyle/>
        <a:p>
          <a:endParaRPr lang="en-US"/>
        </a:p>
      </dgm:t>
    </dgm:pt>
    <dgm:pt modelId="{DF714F2F-4D6D-4FB4-B5EE-7975B6D4D938}">
      <dgm:prSet phldrT="[Text]"/>
      <dgm:spPr/>
      <dgm:t>
        <a:bodyPr/>
        <a:lstStyle/>
        <a:p>
          <a:r>
            <a:rPr lang="en-US" dirty="0" smtClean="0"/>
            <a:t>Data Integrity</a:t>
          </a:r>
          <a:endParaRPr lang="en-US" dirty="0"/>
        </a:p>
      </dgm:t>
    </dgm:pt>
    <dgm:pt modelId="{0C2E99FA-3D0B-4769-BECD-B767E8C188B8}" type="parTrans" cxnId="{705034C1-C85D-42E9-803D-021F15EE931F}">
      <dgm:prSet/>
      <dgm:spPr/>
      <dgm:t>
        <a:bodyPr/>
        <a:lstStyle/>
        <a:p>
          <a:endParaRPr lang="en-US"/>
        </a:p>
      </dgm:t>
    </dgm:pt>
    <dgm:pt modelId="{C1974155-EA40-4D27-883B-9DDDEEF8ECC6}" type="sibTrans" cxnId="{705034C1-C85D-42E9-803D-021F15EE931F}">
      <dgm:prSet/>
      <dgm:spPr/>
      <dgm:t>
        <a:bodyPr/>
        <a:lstStyle/>
        <a:p>
          <a:endParaRPr lang="en-US"/>
        </a:p>
      </dgm:t>
    </dgm:pt>
    <dgm:pt modelId="{C3C740E3-FF66-4BA2-852B-C9D7E2CC9047}">
      <dgm:prSet phldrT="[Text]"/>
      <dgm:spPr/>
      <dgm:t>
        <a:bodyPr/>
        <a:lstStyle/>
        <a:p>
          <a:r>
            <a:rPr lang="en-US" dirty="0" smtClean="0"/>
            <a:t>Truthful</a:t>
          </a:r>
          <a:endParaRPr lang="en-US" dirty="0"/>
        </a:p>
      </dgm:t>
    </dgm:pt>
    <dgm:pt modelId="{9B1FE3FF-0151-4901-B613-DE5D7CC96563}" type="parTrans" cxnId="{16CEF39A-7F7B-48B5-8B53-99BA46FDEE11}">
      <dgm:prSet/>
      <dgm:spPr/>
      <dgm:t>
        <a:bodyPr/>
        <a:lstStyle/>
        <a:p>
          <a:endParaRPr lang="en-US"/>
        </a:p>
      </dgm:t>
    </dgm:pt>
    <dgm:pt modelId="{BE52C241-314A-49FC-9207-6084AD0199EF}" type="sibTrans" cxnId="{16CEF39A-7F7B-48B5-8B53-99BA46FDEE11}">
      <dgm:prSet/>
      <dgm:spPr/>
      <dgm:t>
        <a:bodyPr/>
        <a:lstStyle/>
        <a:p>
          <a:endParaRPr lang="en-US"/>
        </a:p>
      </dgm:t>
    </dgm:pt>
    <dgm:pt modelId="{86202EC7-077A-41C8-9966-0A76C6AC1825}">
      <dgm:prSet phldrT="[Text]"/>
      <dgm:spPr/>
      <dgm:t>
        <a:bodyPr/>
        <a:lstStyle/>
        <a:p>
          <a:r>
            <a:rPr lang="en-US" dirty="0" smtClean="0"/>
            <a:t>Accurate</a:t>
          </a:r>
          <a:endParaRPr lang="en-US" dirty="0"/>
        </a:p>
      </dgm:t>
    </dgm:pt>
    <dgm:pt modelId="{5EF4F87B-3C88-40D8-9AD4-E1EB49ECDB41}" type="parTrans" cxnId="{DCE44571-4DE8-4EE7-A6DD-188235E58621}">
      <dgm:prSet/>
      <dgm:spPr/>
      <dgm:t>
        <a:bodyPr/>
        <a:lstStyle/>
        <a:p>
          <a:endParaRPr lang="en-US"/>
        </a:p>
      </dgm:t>
    </dgm:pt>
    <dgm:pt modelId="{844C42B7-0021-43B1-A271-0C2404E886C5}" type="sibTrans" cxnId="{DCE44571-4DE8-4EE7-A6DD-188235E58621}">
      <dgm:prSet/>
      <dgm:spPr/>
      <dgm:t>
        <a:bodyPr/>
        <a:lstStyle/>
        <a:p>
          <a:endParaRPr lang="en-US"/>
        </a:p>
      </dgm:t>
    </dgm:pt>
    <dgm:pt modelId="{567F9C2A-2AF2-4442-BB1E-C599B2A5288F}">
      <dgm:prSet phldrT="[Text]"/>
      <dgm:spPr/>
      <dgm:t>
        <a:bodyPr/>
        <a:lstStyle/>
        <a:p>
          <a:r>
            <a:rPr lang="en-US" dirty="0" smtClean="0"/>
            <a:t>Complete</a:t>
          </a:r>
          <a:endParaRPr lang="en-US" dirty="0"/>
        </a:p>
      </dgm:t>
    </dgm:pt>
    <dgm:pt modelId="{DE09524C-971F-44C5-BDE8-4D0AD4C3E322}" type="parTrans" cxnId="{EF801F88-F7C5-4CF1-AE82-9005ABB740BD}">
      <dgm:prSet/>
      <dgm:spPr/>
      <dgm:t>
        <a:bodyPr/>
        <a:lstStyle/>
        <a:p>
          <a:endParaRPr lang="en-US"/>
        </a:p>
      </dgm:t>
    </dgm:pt>
    <dgm:pt modelId="{66A18151-AE75-445D-8643-ABEA0AB37856}" type="sibTrans" cxnId="{EF801F88-F7C5-4CF1-AE82-9005ABB740BD}">
      <dgm:prSet/>
      <dgm:spPr/>
      <dgm:t>
        <a:bodyPr/>
        <a:lstStyle/>
        <a:p>
          <a:endParaRPr lang="en-US"/>
        </a:p>
      </dgm:t>
    </dgm:pt>
    <dgm:pt modelId="{2A736B93-6E7D-42F3-A8F2-6066F3F83BA6}">
      <dgm:prSet phldrT="[Text]"/>
      <dgm:spPr/>
      <dgm:t>
        <a:bodyPr/>
        <a:lstStyle/>
        <a:p>
          <a:r>
            <a:rPr lang="en-US" dirty="0" smtClean="0"/>
            <a:t>Retrievable</a:t>
          </a:r>
          <a:endParaRPr lang="en-US" dirty="0"/>
        </a:p>
      </dgm:t>
    </dgm:pt>
    <dgm:pt modelId="{B05647E6-F735-423B-B543-9C45900039E4}" type="parTrans" cxnId="{194ED8A9-C679-4B8D-A1E4-0283BDC897FA}">
      <dgm:prSet/>
      <dgm:spPr/>
      <dgm:t>
        <a:bodyPr/>
        <a:lstStyle/>
        <a:p>
          <a:endParaRPr lang="en-US"/>
        </a:p>
      </dgm:t>
    </dgm:pt>
    <dgm:pt modelId="{44851247-0C0E-4786-951D-2DBC1D89A67D}" type="sibTrans" cxnId="{194ED8A9-C679-4B8D-A1E4-0283BDC897FA}">
      <dgm:prSet/>
      <dgm:spPr/>
      <dgm:t>
        <a:bodyPr/>
        <a:lstStyle/>
        <a:p>
          <a:endParaRPr lang="en-US"/>
        </a:p>
      </dgm:t>
    </dgm:pt>
    <dgm:pt modelId="{0CC0FB4A-BE73-4236-AAB8-3A03AF529DA5}">
      <dgm:prSet phldrT="[Text]"/>
      <dgm:spPr/>
      <dgm:t>
        <a:bodyPr/>
        <a:lstStyle/>
        <a:p>
          <a:r>
            <a:rPr lang="en-US" dirty="0" smtClean="0"/>
            <a:t>Verifiable</a:t>
          </a:r>
          <a:endParaRPr lang="en-US" dirty="0"/>
        </a:p>
      </dgm:t>
    </dgm:pt>
    <dgm:pt modelId="{D86919AD-4DF0-45BB-B9CC-4DE340ECD788}" type="parTrans" cxnId="{0FF609AD-EC15-47D7-B997-E9F88D817265}">
      <dgm:prSet/>
      <dgm:spPr/>
      <dgm:t>
        <a:bodyPr/>
        <a:lstStyle/>
        <a:p>
          <a:endParaRPr lang="en-US"/>
        </a:p>
      </dgm:t>
    </dgm:pt>
    <dgm:pt modelId="{A116BF08-5C9D-44FB-829B-4AB87C6AB40A}" type="sibTrans" cxnId="{0FF609AD-EC15-47D7-B997-E9F88D817265}">
      <dgm:prSet/>
      <dgm:spPr/>
      <dgm:t>
        <a:bodyPr/>
        <a:lstStyle/>
        <a:p>
          <a:endParaRPr lang="en-US"/>
        </a:p>
      </dgm:t>
    </dgm:pt>
    <dgm:pt modelId="{0F0A0919-02E2-4125-8721-B3E75B4666C9}" type="pres">
      <dgm:prSet presAssocID="{A0DA8678-BA89-4E17-9432-ED4045416988}" presName="Name0" presStyleCnt="0">
        <dgm:presLayoutVars>
          <dgm:chMax val="1"/>
          <dgm:dir/>
          <dgm:animLvl val="ctr"/>
          <dgm:resizeHandles val="exact"/>
        </dgm:presLayoutVars>
      </dgm:prSet>
      <dgm:spPr/>
    </dgm:pt>
    <dgm:pt modelId="{743472C4-AEDB-4965-A259-E48110302F88}" type="pres">
      <dgm:prSet presAssocID="{DF714F2F-4D6D-4FB4-B5EE-7975B6D4D938}" presName="centerShape" presStyleLbl="node0" presStyleIdx="0" presStyleCnt="1"/>
      <dgm:spPr/>
    </dgm:pt>
    <dgm:pt modelId="{62710615-B6F8-4782-B7C8-800AA1587BC9}" type="pres">
      <dgm:prSet presAssocID="{9B1FE3FF-0151-4901-B613-DE5D7CC96563}" presName="parTrans" presStyleLbl="sibTrans2D1" presStyleIdx="0" presStyleCnt="5"/>
      <dgm:spPr/>
    </dgm:pt>
    <dgm:pt modelId="{E64AD794-C07C-413C-9343-A18B81D00345}" type="pres">
      <dgm:prSet presAssocID="{9B1FE3FF-0151-4901-B613-DE5D7CC96563}" presName="connectorText" presStyleLbl="sibTrans2D1" presStyleIdx="0" presStyleCnt="5"/>
      <dgm:spPr/>
    </dgm:pt>
    <dgm:pt modelId="{6F51D12D-F0FD-41E4-9B9A-08EBE71938C4}" type="pres">
      <dgm:prSet presAssocID="{C3C740E3-FF66-4BA2-852B-C9D7E2CC9047}" presName="node" presStyleLbl="node1" presStyleIdx="0" presStyleCnt="5">
        <dgm:presLayoutVars>
          <dgm:bulletEnabled val="1"/>
        </dgm:presLayoutVars>
      </dgm:prSet>
      <dgm:spPr/>
    </dgm:pt>
    <dgm:pt modelId="{1C41B3E1-2141-4413-842E-4DBFEBCBA521}" type="pres">
      <dgm:prSet presAssocID="{5EF4F87B-3C88-40D8-9AD4-E1EB49ECDB41}" presName="parTrans" presStyleLbl="sibTrans2D1" presStyleIdx="1" presStyleCnt="5"/>
      <dgm:spPr/>
    </dgm:pt>
    <dgm:pt modelId="{7886CB29-FB8E-45E6-890B-57BFE5FD9B30}" type="pres">
      <dgm:prSet presAssocID="{5EF4F87B-3C88-40D8-9AD4-E1EB49ECDB41}" presName="connectorText" presStyleLbl="sibTrans2D1" presStyleIdx="1" presStyleCnt="5"/>
      <dgm:spPr/>
    </dgm:pt>
    <dgm:pt modelId="{6FA44F33-85AB-4040-BA97-890E47F2D582}" type="pres">
      <dgm:prSet presAssocID="{86202EC7-077A-41C8-9966-0A76C6AC1825}" presName="node" presStyleLbl="node1" presStyleIdx="1" presStyleCnt="5">
        <dgm:presLayoutVars>
          <dgm:bulletEnabled val="1"/>
        </dgm:presLayoutVars>
      </dgm:prSet>
      <dgm:spPr/>
    </dgm:pt>
    <dgm:pt modelId="{2B9A5C5F-625F-4C32-AF1B-13CF023DF4CF}" type="pres">
      <dgm:prSet presAssocID="{DE09524C-971F-44C5-BDE8-4D0AD4C3E322}" presName="parTrans" presStyleLbl="sibTrans2D1" presStyleIdx="2" presStyleCnt="5"/>
      <dgm:spPr/>
    </dgm:pt>
    <dgm:pt modelId="{577AFCD3-78CA-49DB-BC61-4ECD464F5E2E}" type="pres">
      <dgm:prSet presAssocID="{DE09524C-971F-44C5-BDE8-4D0AD4C3E322}" presName="connectorText" presStyleLbl="sibTrans2D1" presStyleIdx="2" presStyleCnt="5"/>
      <dgm:spPr/>
    </dgm:pt>
    <dgm:pt modelId="{23A2107B-65E5-4FB6-9F26-D4E2FD65865B}" type="pres">
      <dgm:prSet presAssocID="{567F9C2A-2AF2-4442-BB1E-C599B2A5288F}" presName="node" presStyleLbl="node1" presStyleIdx="2" presStyleCnt="5">
        <dgm:presLayoutVars>
          <dgm:bulletEnabled val="1"/>
        </dgm:presLayoutVars>
      </dgm:prSet>
      <dgm:spPr/>
      <dgm:t>
        <a:bodyPr/>
        <a:lstStyle/>
        <a:p>
          <a:endParaRPr lang="en-US"/>
        </a:p>
      </dgm:t>
    </dgm:pt>
    <dgm:pt modelId="{42B95708-C721-4396-8C73-B6E8BD4F792E}" type="pres">
      <dgm:prSet presAssocID="{B05647E6-F735-423B-B543-9C45900039E4}" presName="parTrans" presStyleLbl="sibTrans2D1" presStyleIdx="3" presStyleCnt="5"/>
      <dgm:spPr/>
    </dgm:pt>
    <dgm:pt modelId="{7BC92414-5E66-47CF-8855-4E2B31D0E31F}" type="pres">
      <dgm:prSet presAssocID="{B05647E6-F735-423B-B543-9C45900039E4}" presName="connectorText" presStyleLbl="sibTrans2D1" presStyleIdx="3" presStyleCnt="5"/>
      <dgm:spPr/>
    </dgm:pt>
    <dgm:pt modelId="{D66AC446-3717-43F0-A842-F99DDDEEB465}" type="pres">
      <dgm:prSet presAssocID="{2A736B93-6E7D-42F3-A8F2-6066F3F83BA6}" presName="node" presStyleLbl="node1" presStyleIdx="3" presStyleCnt="5">
        <dgm:presLayoutVars>
          <dgm:bulletEnabled val="1"/>
        </dgm:presLayoutVars>
      </dgm:prSet>
      <dgm:spPr/>
      <dgm:t>
        <a:bodyPr/>
        <a:lstStyle/>
        <a:p>
          <a:endParaRPr lang="en-US"/>
        </a:p>
      </dgm:t>
    </dgm:pt>
    <dgm:pt modelId="{BA8F348B-8769-4EC8-9503-90381F758A62}" type="pres">
      <dgm:prSet presAssocID="{D86919AD-4DF0-45BB-B9CC-4DE340ECD788}" presName="parTrans" presStyleLbl="sibTrans2D1" presStyleIdx="4" presStyleCnt="5"/>
      <dgm:spPr/>
    </dgm:pt>
    <dgm:pt modelId="{792E745B-CF54-430A-85B4-321D343DFC9D}" type="pres">
      <dgm:prSet presAssocID="{D86919AD-4DF0-45BB-B9CC-4DE340ECD788}" presName="connectorText" presStyleLbl="sibTrans2D1" presStyleIdx="4" presStyleCnt="5"/>
      <dgm:spPr/>
    </dgm:pt>
    <dgm:pt modelId="{553A3945-566D-4863-8375-9DD7B72A572C}" type="pres">
      <dgm:prSet presAssocID="{0CC0FB4A-BE73-4236-AAB8-3A03AF529DA5}" presName="node" presStyleLbl="node1" presStyleIdx="4" presStyleCnt="5">
        <dgm:presLayoutVars>
          <dgm:bulletEnabled val="1"/>
        </dgm:presLayoutVars>
      </dgm:prSet>
      <dgm:spPr/>
      <dgm:t>
        <a:bodyPr/>
        <a:lstStyle/>
        <a:p>
          <a:endParaRPr lang="en-US"/>
        </a:p>
      </dgm:t>
    </dgm:pt>
  </dgm:ptLst>
  <dgm:cxnLst>
    <dgm:cxn modelId="{E83BB90D-A1E0-4620-8D63-C8FD98433D33}" type="presOf" srcId="{5EF4F87B-3C88-40D8-9AD4-E1EB49ECDB41}" destId="{7886CB29-FB8E-45E6-890B-57BFE5FD9B30}" srcOrd="1" destOrd="0" presId="urn:microsoft.com/office/officeart/2005/8/layout/radial5"/>
    <dgm:cxn modelId="{33742A9F-44E8-430F-8729-44B067101457}" type="presOf" srcId="{D86919AD-4DF0-45BB-B9CC-4DE340ECD788}" destId="{792E745B-CF54-430A-85B4-321D343DFC9D}" srcOrd="1" destOrd="0" presId="urn:microsoft.com/office/officeart/2005/8/layout/radial5"/>
    <dgm:cxn modelId="{BFF51172-E7F1-4FA5-A5B1-2D5AA2FD25A9}" type="presOf" srcId="{B05647E6-F735-423B-B543-9C45900039E4}" destId="{7BC92414-5E66-47CF-8855-4E2B31D0E31F}" srcOrd="1" destOrd="0" presId="urn:microsoft.com/office/officeart/2005/8/layout/radial5"/>
    <dgm:cxn modelId="{EF801F88-F7C5-4CF1-AE82-9005ABB740BD}" srcId="{DF714F2F-4D6D-4FB4-B5EE-7975B6D4D938}" destId="{567F9C2A-2AF2-4442-BB1E-C599B2A5288F}" srcOrd="2" destOrd="0" parTransId="{DE09524C-971F-44C5-BDE8-4D0AD4C3E322}" sibTransId="{66A18151-AE75-445D-8643-ABEA0AB37856}"/>
    <dgm:cxn modelId="{C15F2453-1511-4DF0-AC8E-B9B2252DFC0A}" type="presOf" srcId="{DF714F2F-4D6D-4FB4-B5EE-7975B6D4D938}" destId="{743472C4-AEDB-4965-A259-E48110302F88}" srcOrd="0" destOrd="0" presId="urn:microsoft.com/office/officeart/2005/8/layout/radial5"/>
    <dgm:cxn modelId="{966788A7-CBA7-4171-A483-664FC20E4F82}" type="presOf" srcId="{567F9C2A-2AF2-4442-BB1E-C599B2A5288F}" destId="{23A2107B-65E5-4FB6-9F26-D4E2FD65865B}" srcOrd="0" destOrd="0" presId="urn:microsoft.com/office/officeart/2005/8/layout/radial5"/>
    <dgm:cxn modelId="{46379FC4-AE8C-461B-A44F-F0C6F008C6EE}" type="presOf" srcId="{D86919AD-4DF0-45BB-B9CC-4DE340ECD788}" destId="{BA8F348B-8769-4EC8-9503-90381F758A62}" srcOrd="0" destOrd="0" presId="urn:microsoft.com/office/officeart/2005/8/layout/radial5"/>
    <dgm:cxn modelId="{16CEF39A-7F7B-48B5-8B53-99BA46FDEE11}" srcId="{DF714F2F-4D6D-4FB4-B5EE-7975B6D4D938}" destId="{C3C740E3-FF66-4BA2-852B-C9D7E2CC9047}" srcOrd="0" destOrd="0" parTransId="{9B1FE3FF-0151-4901-B613-DE5D7CC96563}" sibTransId="{BE52C241-314A-49FC-9207-6084AD0199EF}"/>
    <dgm:cxn modelId="{74C9295D-DCA7-4509-A7C7-C326BE259D55}" type="presOf" srcId="{DE09524C-971F-44C5-BDE8-4D0AD4C3E322}" destId="{2B9A5C5F-625F-4C32-AF1B-13CF023DF4CF}" srcOrd="0" destOrd="0" presId="urn:microsoft.com/office/officeart/2005/8/layout/radial5"/>
    <dgm:cxn modelId="{3D2A2ED5-59FF-4F5F-963D-4CED84EBEBBF}" type="presOf" srcId="{A0DA8678-BA89-4E17-9432-ED4045416988}" destId="{0F0A0919-02E2-4125-8721-B3E75B4666C9}" srcOrd="0" destOrd="0" presId="urn:microsoft.com/office/officeart/2005/8/layout/radial5"/>
    <dgm:cxn modelId="{0A7866FD-C254-4D0D-8E17-142DF60506BD}" type="presOf" srcId="{2A736B93-6E7D-42F3-A8F2-6066F3F83BA6}" destId="{D66AC446-3717-43F0-A842-F99DDDEEB465}" srcOrd="0" destOrd="0" presId="urn:microsoft.com/office/officeart/2005/8/layout/radial5"/>
    <dgm:cxn modelId="{194ED8A9-C679-4B8D-A1E4-0283BDC897FA}" srcId="{DF714F2F-4D6D-4FB4-B5EE-7975B6D4D938}" destId="{2A736B93-6E7D-42F3-A8F2-6066F3F83BA6}" srcOrd="3" destOrd="0" parTransId="{B05647E6-F735-423B-B543-9C45900039E4}" sibTransId="{44851247-0C0E-4786-951D-2DBC1D89A67D}"/>
    <dgm:cxn modelId="{42F8EB71-0DD6-4E38-A90B-9443A543E164}" type="presOf" srcId="{9B1FE3FF-0151-4901-B613-DE5D7CC96563}" destId="{62710615-B6F8-4782-B7C8-800AA1587BC9}" srcOrd="0" destOrd="0" presId="urn:microsoft.com/office/officeart/2005/8/layout/radial5"/>
    <dgm:cxn modelId="{8611BBC7-C4EF-421F-93F0-00CD4AD7A5D2}" type="presOf" srcId="{9B1FE3FF-0151-4901-B613-DE5D7CC96563}" destId="{E64AD794-C07C-413C-9343-A18B81D00345}" srcOrd="1" destOrd="0" presId="urn:microsoft.com/office/officeart/2005/8/layout/radial5"/>
    <dgm:cxn modelId="{CB410DD4-0BD9-4CE3-8F24-0EEA46E3DA57}" type="presOf" srcId="{B05647E6-F735-423B-B543-9C45900039E4}" destId="{42B95708-C721-4396-8C73-B6E8BD4F792E}" srcOrd="0" destOrd="0" presId="urn:microsoft.com/office/officeart/2005/8/layout/radial5"/>
    <dgm:cxn modelId="{705034C1-C85D-42E9-803D-021F15EE931F}" srcId="{A0DA8678-BA89-4E17-9432-ED4045416988}" destId="{DF714F2F-4D6D-4FB4-B5EE-7975B6D4D938}" srcOrd="0" destOrd="0" parTransId="{0C2E99FA-3D0B-4769-BECD-B767E8C188B8}" sibTransId="{C1974155-EA40-4D27-883B-9DDDEEF8ECC6}"/>
    <dgm:cxn modelId="{DCE44571-4DE8-4EE7-A6DD-188235E58621}" srcId="{DF714F2F-4D6D-4FB4-B5EE-7975B6D4D938}" destId="{86202EC7-077A-41C8-9966-0A76C6AC1825}" srcOrd="1" destOrd="0" parTransId="{5EF4F87B-3C88-40D8-9AD4-E1EB49ECDB41}" sibTransId="{844C42B7-0021-43B1-A271-0C2404E886C5}"/>
    <dgm:cxn modelId="{0FF609AD-EC15-47D7-B997-E9F88D817265}" srcId="{DF714F2F-4D6D-4FB4-B5EE-7975B6D4D938}" destId="{0CC0FB4A-BE73-4236-AAB8-3A03AF529DA5}" srcOrd="4" destOrd="0" parTransId="{D86919AD-4DF0-45BB-B9CC-4DE340ECD788}" sibTransId="{A116BF08-5C9D-44FB-829B-4AB87C6AB40A}"/>
    <dgm:cxn modelId="{C82A2E5D-D40D-4A68-8B25-427688F00A3A}" type="presOf" srcId="{0CC0FB4A-BE73-4236-AAB8-3A03AF529DA5}" destId="{553A3945-566D-4863-8375-9DD7B72A572C}" srcOrd="0" destOrd="0" presId="urn:microsoft.com/office/officeart/2005/8/layout/radial5"/>
    <dgm:cxn modelId="{AF3635A1-DE71-40FD-8727-D0A7ECBEA753}" type="presOf" srcId="{DE09524C-971F-44C5-BDE8-4D0AD4C3E322}" destId="{577AFCD3-78CA-49DB-BC61-4ECD464F5E2E}" srcOrd="1" destOrd="0" presId="urn:microsoft.com/office/officeart/2005/8/layout/radial5"/>
    <dgm:cxn modelId="{08215230-0181-4587-9E7D-4BB739631C14}" type="presOf" srcId="{5EF4F87B-3C88-40D8-9AD4-E1EB49ECDB41}" destId="{1C41B3E1-2141-4413-842E-4DBFEBCBA521}" srcOrd="0" destOrd="0" presId="urn:microsoft.com/office/officeart/2005/8/layout/radial5"/>
    <dgm:cxn modelId="{AF717E24-44B6-4FA1-992B-89AF88B322BF}" type="presOf" srcId="{86202EC7-077A-41C8-9966-0A76C6AC1825}" destId="{6FA44F33-85AB-4040-BA97-890E47F2D582}" srcOrd="0" destOrd="0" presId="urn:microsoft.com/office/officeart/2005/8/layout/radial5"/>
    <dgm:cxn modelId="{2C8ABE5B-97C7-4B5D-8B9B-12E03D75BF19}" type="presOf" srcId="{C3C740E3-FF66-4BA2-852B-C9D7E2CC9047}" destId="{6F51D12D-F0FD-41E4-9B9A-08EBE71938C4}" srcOrd="0" destOrd="0" presId="urn:microsoft.com/office/officeart/2005/8/layout/radial5"/>
    <dgm:cxn modelId="{69EC94A0-D7B2-4125-AB30-ABCE7B3B6BFE}" type="presParOf" srcId="{0F0A0919-02E2-4125-8721-B3E75B4666C9}" destId="{743472C4-AEDB-4965-A259-E48110302F88}" srcOrd="0" destOrd="0" presId="urn:microsoft.com/office/officeart/2005/8/layout/radial5"/>
    <dgm:cxn modelId="{39EAD92F-662E-47F9-88B8-E8D4ADB7FC12}" type="presParOf" srcId="{0F0A0919-02E2-4125-8721-B3E75B4666C9}" destId="{62710615-B6F8-4782-B7C8-800AA1587BC9}" srcOrd="1" destOrd="0" presId="urn:microsoft.com/office/officeart/2005/8/layout/radial5"/>
    <dgm:cxn modelId="{AD70FCD4-6BDB-4749-8656-641C77700E06}" type="presParOf" srcId="{62710615-B6F8-4782-B7C8-800AA1587BC9}" destId="{E64AD794-C07C-413C-9343-A18B81D00345}" srcOrd="0" destOrd="0" presId="urn:microsoft.com/office/officeart/2005/8/layout/radial5"/>
    <dgm:cxn modelId="{2AA96F0F-3E6B-4B78-8824-0FD1880BB5B4}" type="presParOf" srcId="{0F0A0919-02E2-4125-8721-B3E75B4666C9}" destId="{6F51D12D-F0FD-41E4-9B9A-08EBE71938C4}" srcOrd="2" destOrd="0" presId="urn:microsoft.com/office/officeart/2005/8/layout/radial5"/>
    <dgm:cxn modelId="{9B0066B6-809F-471F-BC12-78A2BA867676}" type="presParOf" srcId="{0F0A0919-02E2-4125-8721-B3E75B4666C9}" destId="{1C41B3E1-2141-4413-842E-4DBFEBCBA521}" srcOrd="3" destOrd="0" presId="urn:microsoft.com/office/officeart/2005/8/layout/radial5"/>
    <dgm:cxn modelId="{7EEF0043-1550-4B0D-B6C8-4DE635CD3B90}" type="presParOf" srcId="{1C41B3E1-2141-4413-842E-4DBFEBCBA521}" destId="{7886CB29-FB8E-45E6-890B-57BFE5FD9B30}" srcOrd="0" destOrd="0" presId="urn:microsoft.com/office/officeart/2005/8/layout/radial5"/>
    <dgm:cxn modelId="{924974F2-901A-44F7-BD09-B2EA7A9BFBAA}" type="presParOf" srcId="{0F0A0919-02E2-4125-8721-B3E75B4666C9}" destId="{6FA44F33-85AB-4040-BA97-890E47F2D582}" srcOrd="4" destOrd="0" presId="urn:microsoft.com/office/officeart/2005/8/layout/radial5"/>
    <dgm:cxn modelId="{D1CE2194-B5DD-4FC5-8B54-9388A5D12C1E}" type="presParOf" srcId="{0F0A0919-02E2-4125-8721-B3E75B4666C9}" destId="{2B9A5C5F-625F-4C32-AF1B-13CF023DF4CF}" srcOrd="5" destOrd="0" presId="urn:microsoft.com/office/officeart/2005/8/layout/radial5"/>
    <dgm:cxn modelId="{0F7C7B82-5E58-40E6-BEC1-9CDBE354C68E}" type="presParOf" srcId="{2B9A5C5F-625F-4C32-AF1B-13CF023DF4CF}" destId="{577AFCD3-78CA-49DB-BC61-4ECD464F5E2E}" srcOrd="0" destOrd="0" presId="urn:microsoft.com/office/officeart/2005/8/layout/radial5"/>
    <dgm:cxn modelId="{2E29F335-1137-45B4-ACD9-F0826F435A7D}" type="presParOf" srcId="{0F0A0919-02E2-4125-8721-B3E75B4666C9}" destId="{23A2107B-65E5-4FB6-9F26-D4E2FD65865B}" srcOrd="6" destOrd="0" presId="urn:microsoft.com/office/officeart/2005/8/layout/radial5"/>
    <dgm:cxn modelId="{082F4A16-91DB-44D2-8087-6BA1E0552420}" type="presParOf" srcId="{0F0A0919-02E2-4125-8721-B3E75B4666C9}" destId="{42B95708-C721-4396-8C73-B6E8BD4F792E}" srcOrd="7" destOrd="0" presId="urn:microsoft.com/office/officeart/2005/8/layout/radial5"/>
    <dgm:cxn modelId="{7263646B-3353-4B21-8DB7-0FD8E1D4C33F}" type="presParOf" srcId="{42B95708-C721-4396-8C73-B6E8BD4F792E}" destId="{7BC92414-5E66-47CF-8855-4E2B31D0E31F}" srcOrd="0" destOrd="0" presId="urn:microsoft.com/office/officeart/2005/8/layout/radial5"/>
    <dgm:cxn modelId="{8525D196-43AE-49D3-AE03-8A96E8A646B1}" type="presParOf" srcId="{0F0A0919-02E2-4125-8721-B3E75B4666C9}" destId="{D66AC446-3717-43F0-A842-F99DDDEEB465}" srcOrd="8" destOrd="0" presId="urn:microsoft.com/office/officeart/2005/8/layout/radial5"/>
    <dgm:cxn modelId="{3DB61CED-5BA5-4E66-9F4C-20C627D8DE63}" type="presParOf" srcId="{0F0A0919-02E2-4125-8721-B3E75B4666C9}" destId="{BA8F348B-8769-4EC8-9503-90381F758A62}" srcOrd="9" destOrd="0" presId="urn:microsoft.com/office/officeart/2005/8/layout/radial5"/>
    <dgm:cxn modelId="{399D434E-3A50-424C-A48D-4E007A378A74}" type="presParOf" srcId="{BA8F348B-8769-4EC8-9503-90381F758A62}" destId="{792E745B-CF54-430A-85B4-321D343DFC9D}" srcOrd="0" destOrd="0" presId="urn:microsoft.com/office/officeart/2005/8/layout/radial5"/>
    <dgm:cxn modelId="{61F12CF5-EA4C-486C-8897-BE2CDDF33DF7}" type="presParOf" srcId="{0F0A0919-02E2-4125-8721-B3E75B4666C9}" destId="{553A3945-566D-4863-8375-9DD7B72A572C}" srcOrd="10" destOrd="0" presId="urn:microsoft.com/office/officeart/2005/8/layout/radial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43472C4-AEDB-4965-A259-E48110302F88}">
      <dsp:nvSpPr>
        <dsp:cNvPr id="0" name=""/>
        <dsp:cNvSpPr/>
      </dsp:nvSpPr>
      <dsp:spPr>
        <a:xfrm>
          <a:off x="5243497" y="1766957"/>
          <a:ext cx="1260504" cy="1260504"/>
        </a:xfrm>
        <a:prstGeom prst="ellipse">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590" tIns="21590" rIns="21590" bIns="21590" numCol="1" spcCol="1270" anchor="ctr" anchorCtr="0">
          <a:noAutofit/>
        </a:bodyPr>
        <a:lstStyle/>
        <a:p>
          <a:pPr lvl="0" algn="ctr" defTabSz="755650">
            <a:lnSpc>
              <a:spcPct val="90000"/>
            </a:lnSpc>
            <a:spcBef>
              <a:spcPct val="0"/>
            </a:spcBef>
            <a:spcAft>
              <a:spcPct val="35000"/>
            </a:spcAft>
          </a:pPr>
          <a:r>
            <a:rPr lang="en-US" sz="1700" kern="1200" dirty="0" smtClean="0"/>
            <a:t>Data Integrity</a:t>
          </a:r>
          <a:endParaRPr lang="en-US" sz="1700" kern="1200" dirty="0"/>
        </a:p>
      </dsp:txBody>
      <dsp:txXfrm>
        <a:off x="5428094" y="1951554"/>
        <a:ext cx="891310" cy="891310"/>
      </dsp:txXfrm>
    </dsp:sp>
    <dsp:sp modelId="{62710615-B6F8-4782-B7C8-800AA1587BC9}">
      <dsp:nvSpPr>
        <dsp:cNvPr id="0" name=""/>
        <dsp:cNvSpPr/>
      </dsp:nvSpPr>
      <dsp:spPr>
        <a:xfrm rot="16200000">
          <a:off x="5740565" y="1308919"/>
          <a:ext cx="266368" cy="428571"/>
        </a:xfrm>
        <a:prstGeom prst="rightArrow">
          <a:avLst>
            <a:gd name="adj1" fmla="val 60000"/>
            <a:gd name="adj2" fmla="val 5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endParaRPr lang="en-US" sz="1200" kern="1200"/>
        </a:p>
      </dsp:txBody>
      <dsp:txXfrm>
        <a:off x="5780520" y="1434588"/>
        <a:ext cx="186458" cy="257143"/>
      </dsp:txXfrm>
    </dsp:sp>
    <dsp:sp modelId="{6F51D12D-F0FD-41E4-9B9A-08EBE71938C4}">
      <dsp:nvSpPr>
        <dsp:cNvPr id="0" name=""/>
        <dsp:cNvSpPr/>
      </dsp:nvSpPr>
      <dsp:spPr>
        <a:xfrm>
          <a:off x="5243497" y="3871"/>
          <a:ext cx="1260504" cy="1260504"/>
        </a:xfrm>
        <a:prstGeom prst="ellipse">
          <a:avLst/>
        </a:prstGeom>
        <a:solidFill>
          <a:schemeClr val="accent2">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n-US" sz="1200" kern="1200" dirty="0" smtClean="0"/>
            <a:t>Truthful</a:t>
          </a:r>
          <a:endParaRPr lang="en-US" sz="1200" kern="1200" dirty="0"/>
        </a:p>
      </dsp:txBody>
      <dsp:txXfrm>
        <a:off x="5428094" y="188468"/>
        <a:ext cx="891310" cy="891310"/>
      </dsp:txXfrm>
    </dsp:sp>
    <dsp:sp modelId="{1C41B3E1-2141-4413-842E-4DBFEBCBA521}">
      <dsp:nvSpPr>
        <dsp:cNvPr id="0" name=""/>
        <dsp:cNvSpPr/>
      </dsp:nvSpPr>
      <dsp:spPr>
        <a:xfrm rot="20520000">
          <a:off x="6571793" y="1912841"/>
          <a:ext cx="266368" cy="428571"/>
        </a:xfrm>
        <a:prstGeom prst="rightArrow">
          <a:avLst>
            <a:gd name="adj1" fmla="val 60000"/>
            <a:gd name="adj2" fmla="val 50000"/>
          </a:avLst>
        </a:prstGeom>
        <a:solidFill>
          <a:schemeClr val="accent2">
            <a:hueOff val="-330843"/>
            <a:satOff val="373"/>
            <a:lumOff val="882"/>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endParaRPr lang="en-US" sz="1200" kern="1200"/>
        </a:p>
      </dsp:txBody>
      <dsp:txXfrm>
        <a:off x="6573749" y="2010902"/>
        <a:ext cx="186458" cy="257143"/>
      </dsp:txXfrm>
    </dsp:sp>
    <dsp:sp modelId="{6FA44F33-85AB-4040-BA97-890E47F2D582}">
      <dsp:nvSpPr>
        <dsp:cNvPr id="0" name=""/>
        <dsp:cNvSpPr/>
      </dsp:nvSpPr>
      <dsp:spPr>
        <a:xfrm>
          <a:off x="6920291" y="1222134"/>
          <a:ext cx="1260504" cy="1260504"/>
        </a:xfrm>
        <a:prstGeom prst="ellipse">
          <a:avLst/>
        </a:prstGeom>
        <a:solidFill>
          <a:schemeClr val="accent2">
            <a:hueOff val="-330843"/>
            <a:satOff val="373"/>
            <a:lumOff val="882"/>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n-US" sz="1200" kern="1200" dirty="0" smtClean="0"/>
            <a:t>Accurate</a:t>
          </a:r>
          <a:endParaRPr lang="en-US" sz="1200" kern="1200" dirty="0"/>
        </a:p>
      </dsp:txBody>
      <dsp:txXfrm>
        <a:off x="7104888" y="1406731"/>
        <a:ext cx="891310" cy="891310"/>
      </dsp:txXfrm>
    </dsp:sp>
    <dsp:sp modelId="{2B9A5C5F-625F-4C32-AF1B-13CF023DF4CF}">
      <dsp:nvSpPr>
        <dsp:cNvPr id="0" name=""/>
        <dsp:cNvSpPr/>
      </dsp:nvSpPr>
      <dsp:spPr>
        <a:xfrm rot="3240000">
          <a:off x="6254292" y="2890008"/>
          <a:ext cx="266368" cy="428571"/>
        </a:xfrm>
        <a:prstGeom prst="rightArrow">
          <a:avLst>
            <a:gd name="adj1" fmla="val 60000"/>
            <a:gd name="adj2" fmla="val 50000"/>
          </a:avLst>
        </a:prstGeom>
        <a:solidFill>
          <a:schemeClr val="accent2">
            <a:hueOff val="-661686"/>
            <a:satOff val="746"/>
            <a:lumOff val="1765"/>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endParaRPr lang="en-US" sz="1200" kern="1200"/>
        </a:p>
      </dsp:txBody>
      <dsp:txXfrm>
        <a:off x="6270762" y="2943398"/>
        <a:ext cx="186458" cy="257143"/>
      </dsp:txXfrm>
    </dsp:sp>
    <dsp:sp modelId="{23A2107B-65E5-4FB6-9F26-D4E2FD65865B}">
      <dsp:nvSpPr>
        <dsp:cNvPr id="0" name=""/>
        <dsp:cNvSpPr/>
      </dsp:nvSpPr>
      <dsp:spPr>
        <a:xfrm>
          <a:off x="6279813" y="3193323"/>
          <a:ext cx="1260504" cy="1260504"/>
        </a:xfrm>
        <a:prstGeom prst="ellipse">
          <a:avLst/>
        </a:prstGeom>
        <a:solidFill>
          <a:schemeClr val="accent2">
            <a:hueOff val="-661686"/>
            <a:satOff val="746"/>
            <a:lumOff val="1765"/>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n-US" sz="1200" kern="1200" dirty="0" smtClean="0"/>
            <a:t>Complete</a:t>
          </a:r>
          <a:endParaRPr lang="en-US" sz="1200" kern="1200" dirty="0"/>
        </a:p>
      </dsp:txBody>
      <dsp:txXfrm>
        <a:off x="6464410" y="3377920"/>
        <a:ext cx="891310" cy="891310"/>
      </dsp:txXfrm>
    </dsp:sp>
    <dsp:sp modelId="{42B95708-C721-4396-8C73-B6E8BD4F792E}">
      <dsp:nvSpPr>
        <dsp:cNvPr id="0" name=""/>
        <dsp:cNvSpPr/>
      </dsp:nvSpPr>
      <dsp:spPr>
        <a:xfrm rot="7560000">
          <a:off x="5226839" y="2890008"/>
          <a:ext cx="266368" cy="428571"/>
        </a:xfrm>
        <a:prstGeom prst="rightArrow">
          <a:avLst>
            <a:gd name="adj1" fmla="val 60000"/>
            <a:gd name="adj2" fmla="val 50000"/>
          </a:avLst>
        </a:prstGeom>
        <a:solidFill>
          <a:schemeClr val="accent2">
            <a:hueOff val="-992530"/>
            <a:satOff val="1119"/>
            <a:lumOff val="2647"/>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endParaRPr lang="en-US" sz="1200" kern="1200"/>
        </a:p>
      </dsp:txBody>
      <dsp:txXfrm rot="10800000">
        <a:off x="5290279" y="2943398"/>
        <a:ext cx="186458" cy="257143"/>
      </dsp:txXfrm>
    </dsp:sp>
    <dsp:sp modelId="{D66AC446-3717-43F0-A842-F99DDDEEB465}">
      <dsp:nvSpPr>
        <dsp:cNvPr id="0" name=""/>
        <dsp:cNvSpPr/>
      </dsp:nvSpPr>
      <dsp:spPr>
        <a:xfrm>
          <a:off x="4207182" y="3193323"/>
          <a:ext cx="1260504" cy="1260504"/>
        </a:xfrm>
        <a:prstGeom prst="ellipse">
          <a:avLst/>
        </a:prstGeom>
        <a:solidFill>
          <a:schemeClr val="accent2">
            <a:hueOff val="-992530"/>
            <a:satOff val="1119"/>
            <a:lumOff val="2647"/>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n-US" sz="1200" kern="1200" dirty="0" smtClean="0"/>
            <a:t>Retrievable</a:t>
          </a:r>
          <a:endParaRPr lang="en-US" sz="1200" kern="1200" dirty="0"/>
        </a:p>
      </dsp:txBody>
      <dsp:txXfrm>
        <a:off x="4391779" y="3377920"/>
        <a:ext cx="891310" cy="891310"/>
      </dsp:txXfrm>
    </dsp:sp>
    <dsp:sp modelId="{BA8F348B-8769-4EC8-9503-90381F758A62}">
      <dsp:nvSpPr>
        <dsp:cNvPr id="0" name=""/>
        <dsp:cNvSpPr/>
      </dsp:nvSpPr>
      <dsp:spPr>
        <a:xfrm rot="11880000">
          <a:off x="4909338" y="1912841"/>
          <a:ext cx="266368" cy="428571"/>
        </a:xfrm>
        <a:prstGeom prst="rightArrow">
          <a:avLst>
            <a:gd name="adj1" fmla="val 60000"/>
            <a:gd name="adj2" fmla="val 50000"/>
          </a:avLst>
        </a:prstGeom>
        <a:solidFill>
          <a:schemeClr val="accent2">
            <a:hueOff val="-1323373"/>
            <a:satOff val="1492"/>
            <a:lumOff val="353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endParaRPr lang="en-US" sz="1200" kern="1200"/>
        </a:p>
      </dsp:txBody>
      <dsp:txXfrm rot="10800000">
        <a:off x="4987292" y="2010902"/>
        <a:ext cx="186458" cy="257143"/>
      </dsp:txXfrm>
    </dsp:sp>
    <dsp:sp modelId="{553A3945-566D-4863-8375-9DD7B72A572C}">
      <dsp:nvSpPr>
        <dsp:cNvPr id="0" name=""/>
        <dsp:cNvSpPr/>
      </dsp:nvSpPr>
      <dsp:spPr>
        <a:xfrm>
          <a:off x="3566703" y="1222134"/>
          <a:ext cx="1260504" cy="1260504"/>
        </a:xfrm>
        <a:prstGeom prst="ellipse">
          <a:avLst/>
        </a:prstGeom>
        <a:solidFill>
          <a:schemeClr val="accent2">
            <a:hueOff val="-1323373"/>
            <a:satOff val="1492"/>
            <a:lumOff val="353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n-US" sz="1200" kern="1200" dirty="0" smtClean="0"/>
            <a:t>Verifiable</a:t>
          </a:r>
          <a:endParaRPr lang="en-US" sz="1200" kern="1200" dirty="0"/>
        </a:p>
      </dsp:txBody>
      <dsp:txXfrm>
        <a:off x="3751300" y="1406731"/>
        <a:ext cx="891310" cy="891310"/>
      </dsp:txXfrm>
    </dsp:sp>
  </dsp:spTree>
</dsp:drawing>
</file>

<file path=ppt/diagrams/layout1.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037F07-0947-43E9-9B34-5191954A2CE8}" type="datetimeFigureOut">
              <a:rPr lang="en-US" smtClean="0"/>
              <a:t>10/5/2015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1AA3676-49CF-44B9-96F2-F1F8E5F3A990}" type="slidenum">
              <a:rPr lang="en-US" smtClean="0"/>
              <a:t>‹#›</a:t>
            </a:fld>
            <a:endParaRPr lang="en-US"/>
          </a:p>
        </p:txBody>
      </p:sp>
    </p:spTree>
    <p:extLst>
      <p:ext uri="{BB962C8B-B14F-4D97-AF65-F5344CB8AC3E}">
        <p14:creationId xmlns:p14="http://schemas.microsoft.com/office/powerpoint/2010/main" val="405379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1AA3676-49CF-44B9-96F2-F1F8E5F3A990}" type="slidenum">
              <a:rPr lang="en-US" smtClean="0"/>
              <a:t>3</a:t>
            </a:fld>
            <a:endParaRPr lang="en-US"/>
          </a:p>
        </p:txBody>
      </p:sp>
    </p:spTree>
    <p:extLst>
      <p:ext uri="{BB962C8B-B14F-4D97-AF65-F5344CB8AC3E}">
        <p14:creationId xmlns:p14="http://schemas.microsoft.com/office/powerpoint/2010/main" val="16594846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1AA3676-49CF-44B9-96F2-F1F8E5F3A990}" type="slidenum">
              <a:rPr lang="en-US" smtClean="0"/>
              <a:t>5</a:t>
            </a:fld>
            <a:endParaRPr lang="en-US"/>
          </a:p>
        </p:txBody>
      </p:sp>
    </p:spTree>
    <p:extLst>
      <p:ext uri="{BB962C8B-B14F-4D97-AF65-F5344CB8AC3E}">
        <p14:creationId xmlns:p14="http://schemas.microsoft.com/office/powerpoint/2010/main" val="14383337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1AA3676-49CF-44B9-96F2-F1F8E5F3A990}" type="slidenum">
              <a:rPr lang="en-US" smtClean="0"/>
              <a:t>6</a:t>
            </a:fld>
            <a:endParaRPr lang="en-US"/>
          </a:p>
        </p:txBody>
      </p:sp>
    </p:spTree>
    <p:extLst>
      <p:ext uri="{BB962C8B-B14F-4D97-AF65-F5344CB8AC3E}">
        <p14:creationId xmlns:p14="http://schemas.microsoft.com/office/powerpoint/2010/main" val="6769575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1AA3676-49CF-44B9-96F2-F1F8E5F3A990}" type="slidenum">
              <a:rPr lang="en-US" smtClean="0"/>
              <a:t>8</a:t>
            </a:fld>
            <a:endParaRPr lang="en-US"/>
          </a:p>
        </p:txBody>
      </p:sp>
    </p:spTree>
    <p:extLst>
      <p:ext uri="{BB962C8B-B14F-4D97-AF65-F5344CB8AC3E}">
        <p14:creationId xmlns:p14="http://schemas.microsoft.com/office/powerpoint/2010/main" val="419718389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1AA3676-49CF-44B9-96F2-F1F8E5F3A990}" type="slidenum">
              <a:rPr lang="en-US" smtClean="0"/>
              <a:t>9</a:t>
            </a:fld>
            <a:endParaRPr lang="en-US"/>
          </a:p>
        </p:txBody>
      </p:sp>
    </p:spTree>
    <p:extLst>
      <p:ext uri="{BB962C8B-B14F-4D97-AF65-F5344CB8AC3E}">
        <p14:creationId xmlns:p14="http://schemas.microsoft.com/office/powerpoint/2010/main" val="137755319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1AA3676-49CF-44B9-96F2-F1F8E5F3A990}" type="slidenum">
              <a:rPr lang="en-US" smtClean="0"/>
              <a:t>10</a:t>
            </a:fld>
            <a:endParaRPr lang="en-US"/>
          </a:p>
        </p:txBody>
      </p:sp>
    </p:spTree>
    <p:extLst>
      <p:ext uri="{BB962C8B-B14F-4D97-AF65-F5344CB8AC3E}">
        <p14:creationId xmlns:p14="http://schemas.microsoft.com/office/powerpoint/2010/main" val="330817792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1AA3676-49CF-44B9-96F2-F1F8E5F3A990}" type="slidenum">
              <a:rPr lang="en-US" smtClean="0"/>
              <a:t>11</a:t>
            </a:fld>
            <a:endParaRPr lang="en-US"/>
          </a:p>
        </p:txBody>
      </p:sp>
    </p:spTree>
    <p:extLst>
      <p:ext uri="{BB962C8B-B14F-4D97-AF65-F5344CB8AC3E}">
        <p14:creationId xmlns:p14="http://schemas.microsoft.com/office/powerpoint/2010/main" val="26872111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1" name="Freeform 6"/>
          <p:cNvSpPr/>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10001" y="1449147"/>
            <a:ext cx="10572000" cy="2971051"/>
          </a:xfrm>
        </p:spPr>
        <p:txBody>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810001" y="5280847"/>
            <a:ext cx="10572000"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8B9EBBA-996F-894A-B54A-D6246ED52CEA}" type="datetimeFigureOut">
              <a:rPr lang="en-US" smtClean="0"/>
              <a:pPr/>
              <a:t>10/5/2015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959625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0000" y="4800600"/>
            <a:ext cx="10561418" cy="566738"/>
          </a:xfrm>
        </p:spPr>
        <p:txBody>
          <a:bodyPr anchor="b">
            <a:normAutofit/>
          </a:bodyPr>
          <a:lstStyle>
            <a:lvl1pPr algn="l">
              <a:defRPr sz="2400" b="0"/>
            </a:lvl1pPr>
          </a:lstStyle>
          <a:p>
            <a:r>
              <a:rPr lang="en-US" smtClean="0"/>
              <a:t>Click to edit Master title style</a:t>
            </a:r>
            <a:endParaRPr lang="en-US" dirty="0"/>
          </a:p>
        </p:txBody>
      </p:sp>
      <p:sp>
        <p:nvSpPr>
          <p:cNvPr id="15" name="Picture Placeholder 14"/>
          <p:cNvSpPr>
            <a:spLocks noGrp="1" noChangeAspect="1"/>
          </p:cNvSpPr>
          <p:nvPr>
            <p:ph type="pic" sz="quarter" idx="13"/>
          </p:nvPr>
        </p:nvSpPr>
        <p:spPr bwMode="auto">
          <a:xfrm>
            <a:off x="0" y="0"/>
            <a:ext cx="12192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en-US" smtClean="0"/>
              <a:t>Click icon to add picture</a:t>
            </a:r>
            <a:endParaRPr lang="en-US" dirty="0"/>
          </a:p>
        </p:txBody>
      </p:sp>
      <p:sp>
        <p:nvSpPr>
          <p:cNvPr id="4" name="Text Placeholder 3"/>
          <p:cNvSpPr>
            <a:spLocks noGrp="1"/>
          </p:cNvSpPr>
          <p:nvPr>
            <p:ph type="body" sz="half" idx="2"/>
          </p:nvPr>
        </p:nvSpPr>
        <p:spPr>
          <a:xfrm>
            <a:off x="810000" y="5367338"/>
            <a:ext cx="10561418"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8C79C5D-2A6F-F04D-97DA-BEF2467B64E4}" type="datetimeFigureOut">
              <a:rPr lang="en-US" smtClean="0"/>
              <a:pPr/>
              <a:t>10/5/2015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9064533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8" name="Freeform 6"/>
          <p:cNvSpPr>
            <a:spLocks noChangeAspect="1"/>
          </p:cNvSpPr>
          <p:nvPr/>
        </p:nvSpPr>
        <p:spPr bwMode="auto">
          <a:xfrm>
            <a:off x="631697" y="1081456"/>
            <a:ext cx="6332416"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50985" y="1238502"/>
            <a:ext cx="5893840" cy="2645912"/>
          </a:xfrm>
        </p:spPr>
        <p:txBody>
          <a:bodyPr anchor="b"/>
          <a:lstStyle>
            <a:lvl1pPr algn="l">
              <a:defRPr sz="4200" b="1" cap="none"/>
            </a:lvl1pPr>
          </a:lstStyle>
          <a:p>
            <a:r>
              <a:rPr lang="en-US" smtClean="0"/>
              <a:t>Click to edit Master title style</a:t>
            </a:r>
            <a:endParaRPr lang="en-US" dirty="0"/>
          </a:p>
        </p:txBody>
      </p:sp>
      <p:sp>
        <p:nvSpPr>
          <p:cNvPr id="3" name="Text Placeholder 2"/>
          <p:cNvSpPr>
            <a:spLocks noGrp="1"/>
          </p:cNvSpPr>
          <p:nvPr>
            <p:ph type="body" idx="1"/>
          </p:nvPr>
        </p:nvSpPr>
        <p:spPr>
          <a:xfrm>
            <a:off x="853190" y="4443680"/>
            <a:ext cx="5891636"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 name="Text Placeholder 5"/>
          <p:cNvSpPr>
            <a:spLocks noGrp="1"/>
          </p:cNvSpPr>
          <p:nvPr>
            <p:ph type="body" sz="quarter" idx="16"/>
          </p:nvPr>
        </p:nvSpPr>
        <p:spPr>
          <a:xfrm>
            <a:off x="7574642" y="1081456"/>
            <a:ext cx="3810001" cy="4075465"/>
          </a:xfrm>
        </p:spPr>
        <p:txBody>
          <a:bodyPr anchor="t"/>
          <a:lstStyle>
            <a:lvl1pPr marL="0" indent="0">
              <a:buFontTx/>
              <a:buNone/>
              <a:defRPr/>
            </a:lvl1pPr>
          </a:lstStyle>
          <a:p>
            <a:pPr lvl="0"/>
            <a:r>
              <a:rPr lang="en-US" smtClean="0"/>
              <a:t>Click to edit Master text styles</a:t>
            </a:r>
          </a:p>
        </p:txBody>
      </p:sp>
      <p:sp>
        <p:nvSpPr>
          <p:cNvPr id="4" name="Date Placeholder 3"/>
          <p:cNvSpPr>
            <a:spLocks noGrp="1"/>
          </p:cNvSpPr>
          <p:nvPr>
            <p:ph type="dt" sz="half" idx="10"/>
          </p:nvPr>
        </p:nvSpPr>
        <p:spPr/>
        <p:txBody>
          <a:bodyPr/>
          <a:lstStyle/>
          <a:p>
            <a:fld id="{8DFA1846-DA80-1C48-A609-854EA85C59AD}" type="datetimeFigureOut">
              <a:rPr lang="en-US" smtClean="0"/>
              <a:pPr/>
              <a:t>10/5/2015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72120237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9" name="Freeform 6"/>
          <p:cNvSpPr>
            <a:spLocks noChangeAspect="1"/>
          </p:cNvSpPr>
          <p:nvPr/>
        </p:nvSpPr>
        <p:spPr bwMode="auto">
          <a:xfrm>
            <a:off x="1140884" y="2286585"/>
            <a:ext cx="4895115"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357089" y="2435957"/>
            <a:ext cx="4382521" cy="2007789"/>
          </a:xfrm>
        </p:spPr>
        <p:txBody>
          <a:bodyPr/>
          <a:lstStyle>
            <a:lvl1pPr>
              <a:defRPr sz="3200"/>
            </a:lvl1pPr>
          </a:lstStyle>
          <a:p>
            <a:r>
              <a:rPr lang="en-US" smtClean="0"/>
              <a:t>Click to edit Master title style</a:t>
            </a:r>
            <a:endParaRPr lang="en-US" dirty="0"/>
          </a:p>
        </p:txBody>
      </p:sp>
      <p:sp>
        <p:nvSpPr>
          <p:cNvPr id="6" name="Text Placeholder 5"/>
          <p:cNvSpPr>
            <a:spLocks noGrp="1"/>
          </p:cNvSpPr>
          <p:nvPr>
            <p:ph type="body" sz="quarter" idx="16"/>
          </p:nvPr>
        </p:nvSpPr>
        <p:spPr>
          <a:xfrm>
            <a:off x="6156000" y="2286000"/>
            <a:ext cx="4880300" cy="2295525"/>
          </a:xfrm>
        </p:spPr>
        <p:txBody>
          <a:bodyPr anchor="t"/>
          <a:lstStyle>
            <a:lvl1pPr marL="0" indent="0">
              <a:buFontTx/>
              <a:buNone/>
              <a:defRPr/>
            </a:lvl1pPr>
          </a:lstStyle>
          <a:p>
            <a:pPr lvl="0"/>
            <a:r>
              <a:rPr lang="en-US" smtClean="0"/>
              <a:t>Click to edit Master text styles</a:t>
            </a:r>
          </a:p>
        </p:txBody>
      </p:sp>
      <p:sp>
        <p:nvSpPr>
          <p:cNvPr id="2" name="Date Placeholder 1"/>
          <p:cNvSpPr>
            <a:spLocks noGrp="1"/>
          </p:cNvSpPr>
          <p:nvPr>
            <p:ph type="dt" sz="half" idx="10"/>
          </p:nvPr>
        </p:nvSpPr>
        <p:spPr/>
        <p:txBody>
          <a:bodyPr/>
          <a:lstStyle/>
          <a:p>
            <a:fld id="{FBF54567-0DE4-3F47-BF90-CB84690072F9}" type="datetimeFigureOut">
              <a:rPr lang="en-US" smtClean="0"/>
              <a:pPr/>
              <a:t>10/5/2015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90225354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6C52C72-DE31-F449-A4ED-4C594FD91407}" type="datetimeFigureOut">
              <a:rPr lang="en-US" smtClean="0"/>
              <a:pPr/>
              <a:t>10/5/2015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15550456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2" name="Freeform 6"/>
          <p:cNvSpPr>
            <a:spLocks noChangeAspect="1"/>
          </p:cNvSpPr>
          <p:nvPr/>
        </p:nvSpPr>
        <p:spPr bwMode="auto">
          <a:xfrm>
            <a:off x="7669651" y="446089"/>
            <a:ext cx="4522349"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183540" y="586171"/>
            <a:ext cx="2494791" cy="513479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10001" y="446089"/>
            <a:ext cx="6611540" cy="5414962"/>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D62726E-379B-B349-9EED-81ED093FA806}" type="datetimeFigureOut">
              <a:rPr lang="en-US" smtClean="0"/>
              <a:pPr/>
              <a:t>10/5/2015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3889085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1"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447188"/>
            <a:ext cx="10571998" cy="97045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818712" y="2222287"/>
            <a:ext cx="10554574" cy="363651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B3A1323-8D79-1946-B0D7-40001CF92E9D}" type="datetimeFigureOut">
              <a:rPr lang="en-US" smtClean="0"/>
              <a:pPr/>
              <a:t>10/5/2015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4507478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 name="Freeform 7"/>
          <p:cNvSpPr/>
          <p:nvPr/>
        </p:nvSpPr>
        <p:spPr bwMode="auto">
          <a:xfrm>
            <a:off x="0" y="1"/>
            <a:ext cx="12192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2951396"/>
            <a:ext cx="10561418" cy="1468800"/>
          </a:xfrm>
        </p:spPr>
        <p:txBody>
          <a:bodyPr anchor="b"/>
          <a:lstStyle>
            <a:lvl1pPr algn="r">
              <a:defRPr sz="4800" b="1" cap="none"/>
            </a:lvl1pPr>
          </a:lstStyle>
          <a:p>
            <a:r>
              <a:rPr lang="en-US" smtClean="0"/>
              <a:t>Click to edit Master title style</a:t>
            </a:r>
            <a:endParaRPr lang="en-US" dirty="0"/>
          </a:p>
        </p:txBody>
      </p:sp>
      <p:sp>
        <p:nvSpPr>
          <p:cNvPr id="3" name="Text Placeholder 2"/>
          <p:cNvSpPr>
            <a:spLocks noGrp="1"/>
          </p:cNvSpPr>
          <p:nvPr>
            <p:ph type="body" idx="1"/>
          </p:nvPr>
        </p:nvSpPr>
        <p:spPr>
          <a:xfrm>
            <a:off x="810000" y="5281201"/>
            <a:ext cx="10561418"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DFA1846-DA80-1C48-A609-854EA85C59AD}" type="datetimeFigureOut">
              <a:rPr lang="en-US" smtClean="0"/>
              <a:pPr/>
              <a:t>10/5/2015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222292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18712" y="2222287"/>
            <a:ext cx="5185873" cy="3638763"/>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87415" y="2222287"/>
            <a:ext cx="5194583" cy="3638764"/>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7302355-E14B-8545-A8F8-0FE83CC9D524}" type="datetimeFigureOut">
              <a:rPr lang="en-US" smtClean="0"/>
              <a:pPr/>
              <a:t>10/5/2015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513226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814728" y="2174875"/>
            <a:ext cx="5189857"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14729" y="2751138"/>
            <a:ext cx="5189856" cy="3109913"/>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87415" y="2174875"/>
            <a:ext cx="519458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87415" y="2751138"/>
            <a:ext cx="5194583" cy="3109913"/>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2640F58-564D-2B4F-AE67-E407BA4FCF45}" type="datetimeFigureOut">
              <a:rPr lang="en-US" smtClean="0"/>
              <a:pPr/>
              <a:t>10/5/2015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6040327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F13A34C8-038E-2045-AF43-DF7DBB8E0E9E}" type="datetimeFigureOut">
              <a:rPr lang="en-US" smtClean="0"/>
              <a:pPr/>
              <a:t>10/5/2015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2223539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18C68F-D26B-8F47-958C-23B49CF8A634}" type="datetimeFigureOut">
              <a:rPr lang="en-US" smtClean="0"/>
              <a:pPr/>
              <a:t>10/5/2015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4120532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2" name="Freeform 6"/>
          <p:cNvSpPr>
            <a:spLocks noChangeAspect="1"/>
          </p:cNvSpPr>
          <p:nvPr/>
        </p:nvSpPr>
        <p:spPr bwMode="auto">
          <a:xfrm>
            <a:off x="1073151" y="446087"/>
            <a:ext cx="3547533"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073151" y="446088"/>
            <a:ext cx="3547533" cy="1618396"/>
          </a:xfrm>
        </p:spPr>
        <p:txBody>
          <a:bodyPr anchor="b"/>
          <a:lstStyle>
            <a:lvl1pPr algn="l">
              <a:defRPr sz="2000" b="1"/>
            </a:lvl1pPr>
          </a:lstStyle>
          <a:p>
            <a:r>
              <a:rPr lang="en-US" smtClean="0"/>
              <a:t>Click to edit Master title style</a:t>
            </a:r>
            <a:endParaRPr lang="en-US" dirty="0"/>
          </a:p>
        </p:txBody>
      </p:sp>
      <p:sp>
        <p:nvSpPr>
          <p:cNvPr id="3" name="Content Placeholder 2"/>
          <p:cNvSpPr>
            <a:spLocks noGrp="1"/>
          </p:cNvSpPr>
          <p:nvPr>
            <p:ph idx="1"/>
          </p:nvPr>
        </p:nvSpPr>
        <p:spPr>
          <a:xfrm>
            <a:off x="4855633" y="446088"/>
            <a:ext cx="6252633" cy="5414963"/>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73151" y="2260738"/>
            <a:ext cx="3547533"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0DF5E60-9974-AC48-9591-99C2BB44B7CF}" type="datetimeFigureOut">
              <a:rPr lang="en-US" smtClean="0"/>
              <a:pPr/>
              <a:t>10/5/2015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8059932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4728" y="727522"/>
            <a:ext cx="4852988" cy="1617163"/>
          </a:xfrm>
        </p:spPr>
        <p:txBody>
          <a:bodyPr anchor="b">
            <a:normAutofit/>
          </a:bodyPr>
          <a:lstStyle>
            <a:lvl1pPr algn="l">
              <a:defRPr sz="2400" b="0"/>
            </a:lvl1pPr>
          </a:lstStyle>
          <a:p>
            <a:r>
              <a:rPr lang="en-US" smtClean="0"/>
              <a:t>Click to edit Master title style</a:t>
            </a:r>
            <a:endParaRPr lang="en-US" dirty="0"/>
          </a:p>
        </p:txBody>
      </p:sp>
      <p:sp>
        <p:nvSpPr>
          <p:cNvPr id="9" name="Picture Placeholder 11"/>
          <p:cNvSpPr>
            <a:spLocks noGrp="1" noChangeAspect="1"/>
          </p:cNvSpPr>
          <p:nvPr>
            <p:ph type="pic" sz="quarter" idx="13"/>
          </p:nvPr>
        </p:nvSpPr>
        <p:spPr bwMode="auto">
          <a:xfrm>
            <a:off x="6098117" y="0"/>
            <a:ext cx="6093883"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en-US" smtClean="0"/>
              <a:t>Click icon to add picture</a:t>
            </a:r>
            <a:endParaRPr lang="en-US" dirty="0"/>
          </a:p>
        </p:txBody>
      </p:sp>
      <p:sp>
        <p:nvSpPr>
          <p:cNvPr id="4" name="Text Placeholder 3"/>
          <p:cNvSpPr>
            <a:spLocks noGrp="1"/>
          </p:cNvSpPr>
          <p:nvPr>
            <p:ph type="body" sz="half" idx="2"/>
          </p:nvPr>
        </p:nvSpPr>
        <p:spPr>
          <a:xfrm>
            <a:off x="814728" y="2344684"/>
            <a:ext cx="485298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3885810" y="6041362"/>
            <a:ext cx="976879" cy="365125"/>
          </a:xfrm>
        </p:spPr>
        <p:txBody>
          <a:bodyPr/>
          <a:lstStyle/>
          <a:p>
            <a:fld id="{18C79C5D-2A6F-F04D-97DA-BEF2467B64E4}" type="datetimeFigureOut">
              <a:rPr lang="en-US" smtClean="0"/>
              <a:pPr/>
              <a:t>10/5/2015</a:t>
            </a:fld>
            <a:endParaRPr lang="en-US" dirty="0"/>
          </a:p>
        </p:txBody>
      </p:sp>
      <p:sp>
        <p:nvSpPr>
          <p:cNvPr id="6" name="Footer Placeholder 5"/>
          <p:cNvSpPr>
            <a:spLocks noGrp="1"/>
          </p:cNvSpPr>
          <p:nvPr>
            <p:ph type="ftr" sz="quarter" idx="11"/>
          </p:nvPr>
        </p:nvSpPr>
        <p:spPr>
          <a:xfrm>
            <a:off x="590396" y="6041362"/>
            <a:ext cx="3295413" cy="365125"/>
          </a:xfrm>
        </p:spPr>
        <p:txBody>
          <a:bodyPr/>
          <a:lstStyle/>
          <a:p>
            <a:endParaRPr lang="en-US" dirty="0"/>
          </a:p>
        </p:txBody>
      </p:sp>
      <p:sp>
        <p:nvSpPr>
          <p:cNvPr id="7" name="Slide Number Placeholder 6"/>
          <p:cNvSpPr>
            <a:spLocks noGrp="1"/>
          </p:cNvSpPr>
          <p:nvPr>
            <p:ph type="sldNum" sz="quarter" idx="12"/>
          </p:nvPr>
        </p:nvSpPr>
        <p:spPr>
          <a:xfrm>
            <a:off x="4862689" y="5915888"/>
            <a:ext cx="1062155" cy="490599"/>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5758785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0000" y="447188"/>
            <a:ext cx="10571998"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10000" y="2184401"/>
            <a:ext cx="10563285"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3"/>
          </p:nvPr>
        </p:nvSpPr>
        <p:spPr>
          <a:xfrm>
            <a:off x="451514" y="6041362"/>
            <a:ext cx="8644320" cy="365125"/>
          </a:xfrm>
          <a:prstGeom prst="rect">
            <a:avLst/>
          </a:prstGeom>
        </p:spPr>
        <p:txBody>
          <a:bodyPr vert="horz" lIns="91440" tIns="45720" rIns="91440" bIns="45720" rtlCol="0" anchor="b"/>
          <a:lstStyle>
            <a:lvl1pPr algn="l">
              <a:defRPr sz="900">
                <a:solidFill>
                  <a:schemeClr val="tx1"/>
                </a:solidFill>
              </a:defRPr>
            </a:lvl1pPr>
          </a:lstStyle>
          <a:p>
            <a:endParaRPr lang="en-US" dirty="0"/>
          </a:p>
        </p:txBody>
      </p:sp>
      <p:sp>
        <p:nvSpPr>
          <p:cNvPr id="4" name="Date Placeholder 3"/>
          <p:cNvSpPr>
            <a:spLocks noGrp="1"/>
          </p:cNvSpPr>
          <p:nvPr>
            <p:ph type="dt" sz="half" idx="2"/>
          </p:nvPr>
        </p:nvSpPr>
        <p:spPr>
          <a:xfrm>
            <a:off x="9334626" y="6041362"/>
            <a:ext cx="1343706" cy="365125"/>
          </a:xfrm>
          <a:prstGeom prst="rect">
            <a:avLst/>
          </a:prstGeom>
        </p:spPr>
        <p:txBody>
          <a:bodyPr vert="horz" lIns="91440" tIns="45720" rIns="91440" bIns="45720" rtlCol="0" anchor="b"/>
          <a:lstStyle>
            <a:lvl1pPr algn="r">
              <a:defRPr sz="900">
                <a:solidFill>
                  <a:schemeClr val="tx1"/>
                </a:solidFill>
              </a:defRPr>
            </a:lvl1pPr>
          </a:lstStyle>
          <a:p>
            <a:fld id="{09B482E8-6E0E-1B4F-B1FD-C69DB9E858D9}" type="datetimeFigureOut">
              <a:rPr lang="en-US" smtClean="0"/>
              <a:pPr/>
              <a:t>10/5/2015</a:t>
            </a:fld>
            <a:endParaRPr lang="en-US" dirty="0"/>
          </a:p>
        </p:txBody>
      </p:sp>
      <p:sp>
        <p:nvSpPr>
          <p:cNvPr id="6" name="Slide Number Placeholder 5"/>
          <p:cNvSpPr>
            <a:spLocks noGrp="1"/>
          </p:cNvSpPr>
          <p:nvPr>
            <p:ph type="sldNum" sz="quarter" idx="4"/>
          </p:nvPr>
        </p:nvSpPr>
        <p:spPr>
          <a:xfrm>
            <a:off x="10678331" y="5915888"/>
            <a:ext cx="1062155" cy="490599"/>
          </a:xfrm>
          <a:prstGeom prst="rect">
            <a:avLst/>
          </a:prstGeom>
        </p:spPr>
        <p:txBody>
          <a:bodyPr vert="horz" lIns="91440" tIns="45720" rIns="91440" bIns="10800" rtlCol="0" anchor="b"/>
          <a:lstStyle>
            <a:lvl1pPr algn="r">
              <a:defRPr sz="2000">
                <a:solidFill>
                  <a:schemeClr val="accent1"/>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404209265"/>
      </p:ext>
    </p:extLst>
  </p:cSld>
  <p:clrMap bg1="dk1" tx1="lt1" bg2="dk2" tx2="lt2" accent1="accent1" accent2="accent2" accent3="accent3" accent4="accent4" accent5="accent5" accent6="accent6" hlink="hlink" folHlink="folHlink"/>
  <p:sldLayoutIdLst>
    <p:sldLayoutId id="2147483668" r:id="rId1"/>
    <p:sldLayoutId id="2147483669" r:id="rId2"/>
    <p:sldLayoutId id="2147483670" r:id="rId3"/>
    <p:sldLayoutId id="2147483671" r:id="rId4"/>
    <p:sldLayoutId id="2147483672" r:id="rId5"/>
    <p:sldLayoutId id="2147483673" r:id="rId6"/>
    <p:sldLayoutId id="2147483674" r:id="rId7"/>
    <p:sldLayoutId id="2147483675" r:id="rId8"/>
    <p:sldLayoutId id="2147483676" r:id="rId9"/>
    <p:sldLayoutId id="2147483677" r:id="rId10"/>
    <p:sldLayoutId id="2147483678" r:id="rId11"/>
    <p:sldLayoutId id="2147483679" r:id="rId12"/>
    <p:sldLayoutId id="2147483680" r:id="rId13"/>
    <p:sldLayoutId id="2147483681" r:id="rId14"/>
  </p:sldLayoutIdLst>
  <p:hf sldNum="0" hdr="0" ftr="0" dt="0"/>
  <p:txStyles>
    <p:title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Data Integrity</a:t>
            </a:r>
            <a:endParaRPr lang="en-US" dirty="0"/>
          </a:p>
        </p:txBody>
      </p:sp>
      <p:sp>
        <p:nvSpPr>
          <p:cNvPr id="3" name="Subtitle 2"/>
          <p:cNvSpPr>
            <a:spLocks noGrp="1"/>
          </p:cNvSpPr>
          <p:nvPr>
            <p:ph type="subTitle" idx="1"/>
          </p:nvPr>
        </p:nvSpPr>
        <p:spPr/>
        <p:txBody>
          <a:bodyPr/>
          <a:lstStyle/>
          <a:p>
            <a:r>
              <a:rPr lang="en-US" dirty="0" smtClean="0"/>
              <a:t>Getting started with </a:t>
            </a:r>
            <a:r>
              <a:rPr lang="en-US" dirty="0" smtClean="0"/>
              <a:t>Accurately Storing Data</a:t>
            </a:r>
            <a:endParaRPr lang="en-US" dirty="0"/>
          </a:p>
        </p:txBody>
      </p:sp>
    </p:spTree>
    <p:extLst>
      <p:ext uri="{BB962C8B-B14F-4D97-AF65-F5344CB8AC3E}">
        <p14:creationId xmlns:p14="http://schemas.microsoft.com/office/powerpoint/2010/main" val="13260095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Referential Integrity</a:t>
            </a:r>
            <a:endParaRPr lang="en-US" dirty="0"/>
          </a:p>
        </p:txBody>
      </p:sp>
      <p:sp>
        <p:nvSpPr>
          <p:cNvPr id="4" name="Content Placeholder 3"/>
          <p:cNvSpPr>
            <a:spLocks noGrp="1"/>
          </p:cNvSpPr>
          <p:nvPr>
            <p:ph idx="1"/>
          </p:nvPr>
        </p:nvSpPr>
        <p:spPr>
          <a:xfrm>
            <a:off x="234511" y="2184187"/>
            <a:ext cx="11840947" cy="4588430"/>
          </a:xfrm>
        </p:spPr>
        <p:txBody>
          <a:bodyPr>
            <a:normAutofit/>
          </a:bodyPr>
          <a:lstStyle/>
          <a:p>
            <a:r>
              <a:rPr lang="en-US" dirty="0" smtClean="0">
                <a:effectLst/>
              </a:rPr>
              <a:t>Users Table:</a:t>
            </a:r>
          </a:p>
          <a:p>
            <a:endParaRPr lang="en-US" dirty="0"/>
          </a:p>
          <a:p>
            <a:endParaRPr lang="en-US" dirty="0" smtClean="0">
              <a:effectLst/>
            </a:endParaRPr>
          </a:p>
          <a:p>
            <a:endParaRPr lang="en-US" dirty="0"/>
          </a:p>
          <a:p>
            <a:r>
              <a:rPr lang="en-US" dirty="0" smtClean="0"/>
              <a:t>Images Table:</a:t>
            </a:r>
          </a:p>
          <a:p>
            <a:endParaRPr lang="en-US" dirty="0"/>
          </a:p>
          <a:p>
            <a:endParaRPr lang="en-US" dirty="0" smtClean="0"/>
          </a:p>
          <a:p>
            <a:endParaRPr lang="en-US" dirty="0" smtClean="0">
              <a:effectLst/>
            </a:endParaRPr>
          </a:p>
          <a:p>
            <a:endParaRPr lang="en-US" dirty="0">
              <a:effectLst/>
            </a:endParaRPr>
          </a:p>
        </p:txBody>
      </p:sp>
      <p:graphicFrame>
        <p:nvGraphicFramePr>
          <p:cNvPr id="6" name="Table 5"/>
          <p:cNvGraphicFramePr>
            <a:graphicFrameLocks noGrp="1"/>
          </p:cNvGraphicFramePr>
          <p:nvPr>
            <p:extLst>
              <p:ext uri="{D42A27DB-BD31-4B8C-83A1-F6EECF244321}">
                <p14:modId xmlns:p14="http://schemas.microsoft.com/office/powerpoint/2010/main" val="400672271"/>
              </p:ext>
            </p:extLst>
          </p:nvPr>
        </p:nvGraphicFramePr>
        <p:xfrm>
          <a:off x="1203700" y="3091655"/>
          <a:ext cx="4549400" cy="1086645"/>
        </p:xfrm>
        <a:graphic>
          <a:graphicData uri="http://schemas.openxmlformats.org/drawingml/2006/table">
            <a:tbl>
              <a:tblPr firstRow="1" firstCol="1" bandRow="1">
                <a:tableStyleId>{5C22544A-7EE6-4342-B048-85BDC9FD1C3A}</a:tableStyleId>
              </a:tblPr>
              <a:tblGrid>
                <a:gridCol w="2148200"/>
                <a:gridCol w="2401200"/>
              </a:tblGrid>
              <a:tr h="252837">
                <a:tc>
                  <a:txBody>
                    <a:bodyPr/>
                    <a:lstStyle/>
                    <a:p>
                      <a:pPr marL="0" marR="0">
                        <a:lnSpc>
                          <a:spcPct val="107000"/>
                        </a:lnSpc>
                        <a:spcBef>
                          <a:spcPts val="0"/>
                        </a:spcBef>
                        <a:spcAft>
                          <a:spcPts val="0"/>
                        </a:spcAft>
                      </a:pPr>
                      <a:r>
                        <a:rPr lang="en-US" sz="1400" dirty="0" err="1" smtClean="0">
                          <a:effectLst/>
                        </a:rPr>
                        <a:t>UsersID</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400" dirty="0" err="1" smtClean="0">
                          <a:effectLst/>
                        </a:rPr>
                        <a:t>UserName</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327788">
                <a:tc>
                  <a:txBody>
                    <a:bodyPr/>
                    <a:lstStyle/>
                    <a:p>
                      <a:pPr marL="0" marR="0">
                        <a:lnSpc>
                          <a:spcPct val="107000"/>
                        </a:lnSpc>
                        <a:spcBef>
                          <a:spcPts val="0"/>
                        </a:spcBef>
                        <a:spcAft>
                          <a:spcPts val="0"/>
                        </a:spcAft>
                      </a:pPr>
                      <a:r>
                        <a:rPr lang="en-US" sz="1400" dirty="0" smtClean="0">
                          <a:effectLst/>
                        </a:rPr>
                        <a:t>23</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400" dirty="0" smtClean="0">
                          <a:effectLst/>
                        </a:rPr>
                        <a:t>Tom</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253010">
                <a:tc>
                  <a:txBody>
                    <a:bodyPr/>
                    <a:lstStyle/>
                    <a:p>
                      <a:pPr marL="0" marR="0">
                        <a:lnSpc>
                          <a:spcPct val="107000"/>
                        </a:lnSpc>
                        <a:spcBef>
                          <a:spcPts val="0"/>
                        </a:spcBef>
                        <a:spcAft>
                          <a:spcPts val="0"/>
                        </a:spcAft>
                      </a:pPr>
                      <a:r>
                        <a:rPr lang="en-US" sz="1400" dirty="0" smtClean="0">
                          <a:effectLst/>
                        </a:rPr>
                        <a:t>25</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400" dirty="0" smtClean="0">
                          <a:effectLst/>
                        </a:rPr>
                        <a:t>Dick</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253010">
                <a:tc>
                  <a:txBody>
                    <a:bodyPr/>
                    <a:lstStyle/>
                    <a:p>
                      <a:pPr marL="0" marR="0">
                        <a:lnSpc>
                          <a:spcPct val="107000"/>
                        </a:lnSpc>
                        <a:spcBef>
                          <a:spcPts val="0"/>
                        </a:spcBef>
                        <a:spcAft>
                          <a:spcPts val="0"/>
                        </a:spcAft>
                      </a:pPr>
                      <a:r>
                        <a:rPr lang="en-US" sz="1400" dirty="0" smtClean="0">
                          <a:effectLst/>
                        </a:rPr>
                        <a:t>31</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400" dirty="0" smtClean="0">
                          <a:effectLst/>
                          <a:latin typeface="+mn-lt"/>
                          <a:ea typeface="+mn-ea"/>
                          <a:cs typeface="+mn-cs"/>
                        </a:rPr>
                        <a:t>Harry</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1628135756"/>
              </p:ext>
            </p:extLst>
          </p:nvPr>
        </p:nvGraphicFramePr>
        <p:xfrm>
          <a:off x="1203700" y="4757525"/>
          <a:ext cx="6175000" cy="1821076"/>
        </p:xfrm>
        <a:graphic>
          <a:graphicData uri="http://schemas.openxmlformats.org/drawingml/2006/table">
            <a:tbl>
              <a:tblPr firstRow="1" firstCol="1" bandRow="1">
                <a:tableStyleId>{5C22544A-7EE6-4342-B048-85BDC9FD1C3A}</a:tableStyleId>
              </a:tblPr>
              <a:tblGrid>
                <a:gridCol w="1158500"/>
                <a:gridCol w="1041400"/>
                <a:gridCol w="3975100"/>
              </a:tblGrid>
              <a:tr h="349000">
                <a:tc>
                  <a:txBody>
                    <a:bodyPr/>
                    <a:lstStyle/>
                    <a:p>
                      <a:pPr marL="0" marR="0">
                        <a:lnSpc>
                          <a:spcPct val="107000"/>
                        </a:lnSpc>
                        <a:spcBef>
                          <a:spcPts val="0"/>
                        </a:spcBef>
                        <a:spcAft>
                          <a:spcPts val="0"/>
                        </a:spcAft>
                      </a:pPr>
                      <a:r>
                        <a:rPr lang="en-US" sz="1400" dirty="0" err="1" smtClean="0">
                          <a:effectLst/>
                          <a:latin typeface="Calibri" panose="020F0502020204030204" pitchFamily="34" charset="0"/>
                        </a:rPr>
                        <a:t>ImageId</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400" dirty="0" err="1" smtClean="0">
                          <a:effectLst/>
                          <a:latin typeface="Calibri" panose="020F0502020204030204" pitchFamily="34" charset="0"/>
                        </a:rPr>
                        <a:t>UserId</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400" dirty="0" err="1" smtClean="0">
                          <a:effectLst/>
                          <a:latin typeface="Calibri" panose="020F0502020204030204" pitchFamily="34" charset="0"/>
                          <a:ea typeface="Calibri" panose="020F0502020204030204" pitchFamily="34" charset="0"/>
                          <a:cs typeface="Times New Roman" panose="02020603050405020304" pitchFamily="18" charset="0"/>
                        </a:rPr>
                        <a:t>ImagePath</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425076">
                <a:tc>
                  <a:txBody>
                    <a:bodyPr/>
                    <a:lstStyle/>
                    <a:p>
                      <a:pPr marL="0" marR="0">
                        <a:lnSpc>
                          <a:spcPct val="107000"/>
                        </a:lnSpc>
                        <a:spcBef>
                          <a:spcPts val="0"/>
                        </a:spcBef>
                        <a:spcAft>
                          <a:spcPts val="0"/>
                        </a:spcAft>
                      </a:pPr>
                      <a:r>
                        <a:rPr lang="en-US" sz="1400" dirty="0" smtClean="0">
                          <a:effectLst/>
                          <a:latin typeface="Calibri" panose="020F0502020204030204" pitchFamily="34" charset="0"/>
                        </a:rPr>
                        <a:t>187</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400" dirty="0" smtClean="0">
                          <a:effectLst/>
                          <a:latin typeface="Calibri" panose="020F0502020204030204" pitchFamily="34" charset="0"/>
                          <a:ea typeface="+mn-ea"/>
                          <a:cs typeface="+mn-cs"/>
                        </a:rPr>
                        <a:t>23</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400" dirty="0" smtClean="0">
                          <a:effectLst/>
                          <a:latin typeface="Calibri" panose="020F0502020204030204" pitchFamily="34" charset="0"/>
                          <a:ea typeface="Calibri" panose="020F0502020204030204" pitchFamily="34" charset="0"/>
                          <a:cs typeface="Times New Roman" panose="02020603050405020304" pitchFamily="18" charset="0"/>
                        </a:rPr>
                        <a:t>/images/emo.jpg</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349000">
                <a:tc>
                  <a:txBody>
                    <a:bodyPr/>
                    <a:lstStyle/>
                    <a:p>
                      <a:pPr marL="0" marR="0">
                        <a:lnSpc>
                          <a:spcPct val="107000"/>
                        </a:lnSpc>
                        <a:spcBef>
                          <a:spcPts val="0"/>
                        </a:spcBef>
                        <a:spcAft>
                          <a:spcPts val="0"/>
                        </a:spcAft>
                      </a:pPr>
                      <a:r>
                        <a:rPr lang="en-US" sz="1400" dirty="0" smtClean="0">
                          <a:effectLst/>
                          <a:latin typeface="Calibri" panose="020F0502020204030204" pitchFamily="34" charset="0"/>
                        </a:rPr>
                        <a:t>188</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400" dirty="0" smtClean="0">
                          <a:effectLst/>
                          <a:latin typeface="Calibri" panose="020F0502020204030204" pitchFamily="34" charset="0"/>
                        </a:rPr>
                        <a:t>31</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400" dirty="0" smtClean="0">
                          <a:effectLst/>
                          <a:latin typeface="Calibri" panose="020F0502020204030204" pitchFamily="34" charset="0"/>
                          <a:ea typeface="Calibri" panose="020F0502020204030204" pitchFamily="34" charset="0"/>
                          <a:cs typeface="Times New Roman" panose="02020603050405020304" pitchFamily="18" charset="0"/>
                        </a:rPr>
                        <a:t>/images/kitten.jpg</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349000">
                <a:tc>
                  <a:txBody>
                    <a:bodyPr/>
                    <a:lstStyle/>
                    <a:p>
                      <a:pPr marL="0" marR="0">
                        <a:lnSpc>
                          <a:spcPct val="107000"/>
                        </a:lnSpc>
                        <a:spcBef>
                          <a:spcPts val="0"/>
                        </a:spcBef>
                        <a:spcAft>
                          <a:spcPts val="0"/>
                        </a:spcAft>
                      </a:pPr>
                      <a:r>
                        <a:rPr lang="en-US" sz="1400" dirty="0" smtClean="0">
                          <a:effectLst/>
                          <a:latin typeface="Calibri" panose="020F0502020204030204" pitchFamily="34" charset="0"/>
                        </a:rPr>
                        <a:t>189</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400" dirty="0" smtClean="0">
                          <a:effectLst/>
                          <a:latin typeface="Calibri" panose="020F0502020204030204" pitchFamily="34" charset="0"/>
                        </a:rPr>
                        <a:t>24</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400" dirty="0" smtClean="0">
                          <a:effectLst/>
                          <a:latin typeface="Calibri" panose="020F0502020204030204" pitchFamily="34" charset="0"/>
                          <a:ea typeface="Calibri" panose="020F0502020204030204" pitchFamily="34" charset="0"/>
                          <a:cs typeface="Times New Roman" panose="02020603050405020304" pitchFamily="18" charset="0"/>
                        </a:rPr>
                        <a:t>/images/manamana.jpg</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349000">
                <a:tc>
                  <a:txBody>
                    <a:bodyPr/>
                    <a:lstStyle/>
                    <a:p>
                      <a:pPr marL="0" marR="0">
                        <a:lnSpc>
                          <a:spcPct val="107000"/>
                        </a:lnSpc>
                        <a:spcBef>
                          <a:spcPts val="0"/>
                        </a:spcBef>
                        <a:spcAft>
                          <a:spcPts val="0"/>
                        </a:spcAft>
                      </a:pPr>
                      <a:r>
                        <a:rPr lang="en-US" sz="1400" dirty="0" smtClean="0">
                          <a:effectLst/>
                          <a:latin typeface="Calibri" panose="020F0502020204030204" pitchFamily="34" charset="0"/>
                          <a:ea typeface="Calibri" panose="020F0502020204030204" pitchFamily="34" charset="0"/>
                          <a:cs typeface="Times New Roman" panose="02020603050405020304" pitchFamily="18" charset="0"/>
                        </a:rPr>
                        <a:t>190</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400" dirty="0" smtClean="0">
                          <a:effectLst/>
                          <a:latin typeface="Calibri" panose="020F0502020204030204" pitchFamily="34" charset="0"/>
                          <a:ea typeface="Calibri" panose="020F0502020204030204" pitchFamily="34" charset="0"/>
                          <a:cs typeface="Times New Roman" panose="02020603050405020304" pitchFamily="18" charset="0"/>
                        </a:rPr>
                        <a:t>25</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400" dirty="0" smtClean="0">
                          <a:effectLst/>
                          <a:latin typeface="Calibri" panose="020F0502020204030204" pitchFamily="34" charset="0"/>
                          <a:ea typeface="Calibri" panose="020F0502020204030204" pitchFamily="34" charset="0"/>
                          <a:cs typeface="Times New Roman" panose="02020603050405020304" pitchFamily="18" charset="0"/>
                        </a:rPr>
                        <a:t>/images/pglogiston.jpg</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val="80334348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Referential Integrity</a:t>
            </a:r>
            <a:endParaRPr lang="en-US" dirty="0"/>
          </a:p>
        </p:txBody>
      </p:sp>
      <p:sp>
        <p:nvSpPr>
          <p:cNvPr id="4" name="Content Placeholder 3"/>
          <p:cNvSpPr>
            <a:spLocks noGrp="1"/>
          </p:cNvSpPr>
          <p:nvPr>
            <p:ph idx="1"/>
          </p:nvPr>
        </p:nvSpPr>
        <p:spPr>
          <a:xfrm>
            <a:off x="234511" y="2184187"/>
            <a:ext cx="11840947" cy="4588430"/>
          </a:xfrm>
        </p:spPr>
        <p:txBody>
          <a:bodyPr>
            <a:normAutofit/>
          </a:bodyPr>
          <a:lstStyle/>
          <a:p>
            <a:r>
              <a:rPr lang="en-US" dirty="0"/>
              <a:t>Method for enforcing referential integrity</a:t>
            </a:r>
          </a:p>
          <a:p>
            <a:r>
              <a:rPr lang="en-US" dirty="0"/>
              <a:t>There are several methods available in SQL Server to help maintain database integrity:</a:t>
            </a:r>
          </a:p>
          <a:p>
            <a:pPr lvl="1"/>
            <a:r>
              <a:rPr lang="en-US" dirty="0"/>
              <a:t>Primary key constraint</a:t>
            </a:r>
          </a:p>
          <a:p>
            <a:pPr lvl="1"/>
            <a:r>
              <a:rPr lang="en-US" dirty="0"/>
              <a:t>Foreign key constraint</a:t>
            </a:r>
          </a:p>
          <a:p>
            <a:pPr lvl="1"/>
            <a:r>
              <a:rPr lang="en-US" dirty="0"/>
              <a:t>Unique constraint</a:t>
            </a:r>
          </a:p>
          <a:p>
            <a:pPr lvl="1"/>
            <a:r>
              <a:rPr lang="en-US" dirty="0"/>
              <a:t>Indexes</a:t>
            </a:r>
          </a:p>
          <a:p>
            <a:pPr lvl="1"/>
            <a:r>
              <a:rPr lang="en-US" dirty="0"/>
              <a:t>Triggers</a:t>
            </a:r>
          </a:p>
          <a:p>
            <a:r>
              <a:rPr lang="en-US" dirty="0"/>
              <a:t>Any of these methods can be created as a </a:t>
            </a:r>
            <a:r>
              <a:rPr lang="en-US" b="1" dirty="0"/>
              <a:t>composite key</a:t>
            </a:r>
            <a:r>
              <a:rPr lang="en-US" dirty="0"/>
              <a:t> which is an index or constraint created using more than one column.  It may be necessary to use more than one column.  It may be necessary to use more than one column to create a unique value for each row in a table</a:t>
            </a:r>
            <a:r>
              <a:rPr lang="en-US" dirty="0" smtClean="0"/>
              <a:t>.</a:t>
            </a:r>
            <a:endParaRPr lang="en-US" dirty="0"/>
          </a:p>
        </p:txBody>
      </p:sp>
    </p:spTree>
    <p:extLst>
      <p:ext uri="{BB962C8B-B14F-4D97-AF65-F5344CB8AC3E}">
        <p14:creationId xmlns:p14="http://schemas.microsoft.com/office/powerpoint/2010/main" val="282269637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Primary Key Constraint</a:t>
            </a:r>
            <a:endParaRPr lang="en-US" dirty="0"/>
          </a:p>
        </p:txBody>
      </p:sp>
      <p:sp>
        <p:nvSpPr>
          <p:cNvPr id="3" name="Content Placeholder 2"/>
          <p:cNvSpPr>
            <a:spLocks noGrp="1"/>
          </p:cNvSpPr>
          <p:nvPr>
            <p:ph idx="1"/>
          </p:nvPr>
        </p:nvSpPr>
        <p:spPr/>
        <p:txBody>
          <a:bodyPr>
            <a:normAutofit/>
          </a:bodyPr>
          <a:lstStyle/>
          <a:p>
            <a:r>
              <a:rPr lang="en-US" dirty="0"/>
              <a:t>An important concept of designing a database table is the use of a </a:t>
            </a:r>
            <a:r>
              <a:rPr lang="en-US" b="1" dirty="0"/>
              <a:t>primary key</a:t>
            </a:r>
            <a:r>
              <a:rPr lang="en-US" dirty="0"/>
              <a:t> – an attribute or set of attributes used to uniquely identify each </a:t>
            </a:r>
            <a:r>
              <a:rPr lang="en-US" dirty="0" smtClean="0"/>
              <a:t>row</a:t>
            </a:r>
          </a:p>
          <a:p>
            <a:r>
              <a:rPr lang="en-US" dirty="0"/>
              <a:t>A primary key’s main features are</a:t>
            </a:r>
            <a:r>
              <a:rPr lang="en-US" dirty="0" smtClean="0"/>
              <a:t>:</a:t>
            </a:r>
            <a:endParaRPr lang="en-US" dirty="0"/>
          </a:p>
          <a:p>
            <a:pPr lvl="1"/>
            <a:r>
              <a:rPr lang="en-US" dirty="0"/>
              <a:t>It must contain a unique value for each row of data.</a:t>
            </a:r>
          </a:p>
          <a:p>
            <a:pPr lvl="1"/>
            <a:r>
              <a:rPr lang="en-US" dirty="0"/>
              <a:t>It cannot contain null values</a:t>
            </a:r>
            <a:r>
              <a:rPr lang="en-US" dirty="0" smtClean="0"/>
              <a:t>.</a:t>
            </a:r>
            <a:endParaRPr lang="en-US" dirty="0"/>
          </a:p>
          <a:p>
            <a:r>
              <a:rPr lang="en-US" dirty="0"/>
              <a:t>A table can only have one primary key which is created using a primary key </a:t>
            </a:r>
            <a:r>
              <a:rPr lang="en-US" dirty="0" smtClean="0"/>
              <a:t>constraint </a:t>
            </a:r>
            <a:r>
              <a:rPr lang="en-US" dirty="0"/>
              <a:t>and enforced by creating a unique index on the primary key columns</a:t>
            </a:r>
          </a:p>
          <a:p>
            <a:r>
              <a:rPr lang="en-US" dirty="0"/>
              <a:t>A column that participates in the primary key constraint cannot accept null values</a:t>
            </a:r>
          </a:p>
          <a:p>
            <a:endParaRPr lang="en-US" dirty="0"/>
          </a:p>
        </p:txBody>
      </p:sp>
    </p:spTree>
    <p:extLst>
      <p:ext uri="{BB962C8B-B14F-4D97-AF65-F5344CB8AC3E}">
        <p14:creationId xmlns:p14="http://schemas.microsoft.com/office/powerpoint/2010/main" val="3898981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Composite Primary Key Constraint</a:t>
            </a:r>
            <a:endParaRPr lang="en-US" dirty="0"/>
          </a:p>
        </p:txBody>
      </p:sp>
      <p:sp>
        <p:nvSpPr>
          <p:cNvPr id="3" name="Content Placeholder 2"/>
          <p:cNvSpPr>
            <a:spLocks noGrp="1"/>
          </p:cNvSpPr>
          <p:nvPr>
            <p:ph idx="1"/>
          </p:nvPr>
        </p:nvSpPr>
        <p:spPr/>
        <p:txBody>
          <a:bodyPr>
            <a:normAutofit/>
          </a:bodyPr>
          <a:lstStyle/>
          <a:p>
            <a:r>
              <a:rPr lang="en-US" dirty="0"/>
              <a:t>Composite key, or composite primary key, refers to cases where more than one column is used to specify the primary key of a table. </a:t>
            </a:r>
            <a:r>
              <a:rPr lang="en-US" dirty="0" smtClean="0"/>
              <a:t> In </a:t>
            </a:r>
            <a:r>
              <a:rPr lang="en-US" dirty="0"/>
              <a:t>such cases, all foreign keys will also need to include all the columns in the composite key. Note that the columns that make up a composite key can be of different data types.</a:t>
            </a:r>
          </a:p>
          <a:p>
            <a:r>
              <a:rPr lang="en-US" dirty="0"/>
              <a:t>Below is the SQL syntax for specifying a composite key:</a:t>
            </a:r>
          </a:p>
          <a:p>
            <a:r>
              <a:rPr lang="en-US" dirty="0"/>
              <a:t>CREATE TABLE TABLE_NAME</a:t>
            </a:r>
            <a:br>
              <a:rPr lang="en-US" dirty="0"/>
            </a:br>
            <a:r>
              <a:rPr lang="en-US" dirty="0"/>
              <a:t>(COLUMN_1 DATA_TYPE_1,</a:t>
            </a:r>
            <a:br>
              <a:rPr lang="en-US" dirty="0"/>
            </a:br>
            <a:r>
              <a:rPr lang="en-US" dirty="0"/>
              <a:t>COLUMN_2 DATA_TYPE_2,</a:t>
            </a:r>
            <a:br>
              <a:rPr lang="en-US" dirty="0"/>
            </a:br>
            <a:r>
              <a:rPr lang="en-US" dirty="0"/>
              <a:t>…</a:t>
            </a:r>
            <a:br>
              <a:rPr lang="en-US" dirty="0"/>
            </a:br>
            <a:r>
              <a:rPr lang="en-US" dirty="0"/>
              <a:t>PRIMARY KEY (COLUMN_1, COLUMN_2, …));</a:t>
            </a:r>
          </a:p>
          <a:p>
            <a:endParaRPr lang="en-US" dirty="0"/>
          </a:p>
        </p:txBody>
      </p:sp>
    </p:spTree>
    <p:extLst>
      <p:ext uri="{BB962C8B-B14F-4D97-AF65-F5344CB8AC3E}">
        <p14:creationId xmlns:p14="http://schemas.microsoft.com/office/powerpoint/2010/main" val="8447753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Foreign Key Constraint</a:t>
            </a:r>
            <a:endParaRPr lang="en-US" dirty="0"/>
          </a:p>
        </p:txBody>
      </p:sp>
      <p:sp>
        <p:nvSpPr>
          <p:cNvPr id="3" name="Content Placeholder 2"/>
          <p:cNvSpPr>
            <a:spLocks noGrp="1"/>
          </p:cNvSpPr>
          <p:nvPr>
            <p:ph idx="1"/>
          </p:nvPr>
        </p:nvSpPr>
        <p:spPr/>
        <p:txBody>
          <a:bodyPr/>
          <a:lstStyle/>
          <a:p>
            <a:r>
              <a:rPr lang="en-US" dirty="0"/>
              <a:t>A foreign key is a column or combination of columns that are used to establish a link between data in </a:t>
            </a:r>
            <a:r>
              <a:rPr lang="en-US" dirty="0" smtClean="0"/>
              <a:t>two </a:t>
            </a:r>
            <a:r>
              <a:rPr lang="en-US" dirty="0"/>
              <a:t>tables.  The columns used to create the primary key in one table are also used to create the foreign key constraint and can be used to reference data in the same table or in another </a:t>
            </a:r>
            <a:r>
              <a:rPr lang="en-US" dirty="0" smtClean="0"/>
              <a:t>table.</a:t>
            </a:r>
            <a:endParaRPr lang="en-US" dirty="0"/>
          </a:p>
          <a:p>
            <a:r>
              <a:rPr lang="en-US" dirty="0"/>
              <a:t>A foreign key does not have to reference a primary key, it can be defined to reference a unique constraint in either the same table or in another </a:t>
            </a:r>
            <a:r>
              <a:rPr lang="en-US" dirty="0" smtClean="0"/>
              <a:t>table.</a:t>
            </a:r>
            <a:endParaRPr lang="en-US" dirty="0"/>
          </a:p>
          <a:p>
            <a:r>
              <a:rPr lang="en-US" dirty="0"/>
              <a:t>A columns that participates in the foreign key constraint can accept null values but if it contains a null value, the verification process is skipped.</a:t>
            </a:r>
            <a:endParaRPr lang="en-US" dirty="0"/>
          </a:p>
        </p:txBody>
      </p:sp>
    </p:spTree>
    <p:extLst>
      <p:ext uri="{BB962C8B-B14F-4D97-AF65-F5344CB8AC3E}">
        <p14:creationId xmlns:p14="http://schemas.microsoft.com/office/powerpoint/2010/main" val="164562603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Check Constraint</a:t>
            </a:r>
            <a:endParaRPr lang="en-US" dirty="0"/>
          </a:p>
        </p:txBody>
      </p:sp>
      <p:sp>
        <p:nvSpPr>
          <p:cNvPr id="3" name="Content Placeholder 2"/>
          <p:cNvSpPr>
            <a:spLocks noGrp="1"/>
          </p:cNvSpPr>
          <p:nvPr>
            <p:ph idx="1"/>
          </p:nvPr>
        </p:nvSpPr>
        <p:spPr>
          <a:xfrm>
            <a:off x="482600" y="2222287"/>
            <a:ext cx="11328400" cy="4432513"/>
          </a:xfrm>
        </p:spPr>
        <p:txBody>
          <a:bodyPr>
            <a:normAutofit lnSpcReduction="10000"/>
          </a:bodyPr>
          <a:lstStyle/>
          <a:p>
            <a:r>
              <a:rPr lang="en-US" dirty="0"/>
              <a:t>The CHECK constraint is used to </a:t>
            </a:r>
            <a:r>
              <a:rPr lang="en-US" dirty="0" smtClean="0"/>
              <a:t>limit or restrict </a:t>
            </a:r>
            <a:r>
              <a:rPr lang="en-US" dirty="0"/>
              <a:t>the value range that can be placed in a column.</a:t>
            </a:r>
          </a:p>
          <a:p>
            <a:r>
              <a:rPr lang="en-US" dirty="0"/>
              <a:t>If you define a CHECK constraint on a single column it allows only certain values for this column.</a:t>
            </a:r>
          </a:p>
          <a:p>
            <a:r>
              <a:rPr lang="en-US" dirty="0"/>
              <a:t>If you define a CHECK constraint on a table it can limit the values in certain columns based on values in other columns in the row.</a:t>
            </a:r>
          </a:p>
          <a:p>
            <a:endParaRPr lang="en-US" dirty="0" smtClean="0"/>
          </a:p>
          <a:p>
            <a:r>
              <a:rPr lang="en-US" dirty="0"/>
              <a:t>CREATE TABLE Persons</a:t>
            </a:r>
            <a:br>
              <a:rPr lang="en-US" dirty="0"/>
            </a:br>
            <a:r>
              <a:rPr lang="en-US" dirty="0"/>
              <a:t>(</a:t>
            </a:r>
            <a:br>
              <a:rPr lang="en-US" dirty="0"/>
            </a:br>
            <a:r>
              <a:rPr lang="en-US" dirty="0" err="1"/>
              <a:t>P_Id</a:t>
            </a:r>
            <a:r>
              <a:rPr lang="en-US" dirty="0"/>
              <a:t> </a:t>
            </a:r>
            <a:r>
              <a:rPr lang="en-US" dirty="0" err="1"/>
              <a:t>int</a:t>
            </a:r>
            <a:r>
              <a:rPr lang="en-US" dirty="0"/>
              <a:t> NOT NULL,</a:t>
            </a:r>
            <a:br>
              <a:rPr lang="en-US" dirty="0"/>
            </a:br>
            <a:r>
              <a:rPr lang="en-US" dirty="0" err="1"/>
              <a:t>LastName</a:t>
            </a:r>
            <a:r>
              <a:rPr lang="en-US" dirty="0"/>
              <a:t> varchar(255) NOT NULL,</a:t>
            </a:r>
            <a:br>
              <a:rPr lang="en-US" dirty="0"/>
            </a:br>
            <a:r>
              <a:rPr lang="en-US" dirty="0" err="1"/>
              <a:t>FirstName</a:t>
            </a:r>
            <a:r>
              <a:rPr lang="en-US" dirty="0"/>
              <a:t> varchar(255),</a:t>
            </a:r>
            <a:br>
              <a:rPr lang="en-US" dirty="0"/>
            </a:br>
            <a:r>
              <a:rPr lang="en-US" dirty="0"/>
              <a:t>Address varchar(255),</a:t>
            </a:r>
            <a:br>
              <a:rPr lang="en-US" dirty="0"/>
            </a:br>
            <a:r>
              <a:rPr lang="en-US" dirty="0"/>
              <a:t>City varchar(255),</a:t>
            </a:r>
            <a:br>
              <a:rPr lang="en-US" dirty="0"/>
            </a:br>
            <a:r>
              <a:rPr lang="en-US" b="1" dirty="0"/>
              <a:t>CONSTRAINT </a:t>
            </a:r>
            <a:r>
              <a:rPr lang="en-US" b="1" dirty="0" err="1"/>
              <a:t>chk_Person</a:t>
            </a:r>
            <a:r>
              <a:rPr lang="en-US" b="1" dirty="0"/>
              <a:t> CHECK (</a:t>
            </a:r>
            <a:r>
              <a:rPr lang="en-US" b="1" dirty="0" err="1"/>
              <a:t>P_Id</a:t>
            </a:r>
            <a:r>
              <a:rPr lang="en-US" b="1" dirty="0"/>
              <a:t>&gt;0 AND City='</a:t>
            </a:r>
            <a:r>
              <a:rPr lang="en-US" b="1" dirty="0" err="1"/>
              <a:t>Sandnes</a:t>
            </a:r>
            <a:r>
              <a:rPr lang="en-US" b="1" dirty="0"/>
              <a:t>')</a:t>
            </a:r>
            <a:br>
              <a:rPr lang="en-US" b="1" dirty="0"/>
            </a:br>
            <a:r>
              <a:rPr lang="en-US" dirty="0"/>
              <a:t>)</a:t>
            </a:r>
          </a:p>
        </p:txBody>
      </p:sp>
    </p:spTree>
    <p:extLst>
      <p:ext uri="{BB962C8B-B14F-4D97-AF65-F5344CB8AC3E}">
        <p14:creationId xmlns:p14="http://schemas.microsoft.com/office/powerpoint/2010/main" val="174595701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Default Constraint</a:t>
            </a:r>
            <a:endParaRPr lang="en-US" dirty="0"/>
          </a:p>
        </p:txBody>
      </p:sp>
      <p:sp>
        <p:nvSpPr>
          <p:cNvPr id="3" name="Content Placeholder 2"/>
          <p:cNvSpPr>
            <a:spLocks noGrp="1"/>
          </p:cNvSpPr>
          <p:nvPr>
            <p:ph idx="1"/>
          </p:nvPr>
        </p:nvSpPr>
        <p:spPr/>
        <p:txBody>
          <a:bodyPr/>
          <a:lstStyle/>
          <a:p>
            <a:r>
              <a:rPr lang="en-US" dirty="0"/>
              <a:t>The DEFAULT constraint is used to insert a default value into a column.</a:t>
            </a:r>
          </a:p>
          <a:p>
            <a:r>
              <a:rPr lang="en-US" dirty="0"/>
              <a:t>The default value will be added to all new records, if no other value is specified</a:t>
            </a:r>
            <a:r>
              <a:rPr lang="en-US" dirty="0" smtClean="0"/>
              <a:t>.</a:t>
            </a:r>
          </a:p>
          <a:p>
            <a:r>
              <a:rPr lang="en-US" dirty="0" smtClean="0"/>
              <a:t>Defaults can’t be used on columns that are automatically increasing or changing like timestamp and identity columns.  However, they can be used on duplicating rows.</a:t>
            </a:r>
            <a:endParaRPr lang="en-US" dirty="0"/>
          </a:p>
          <a:p>
            <a:r>
              <a:rPr lang="en-US" dirty="0"/>
              <a:t>CREATE TABLE Orders</a:t>
            </a:r>
            <a:br>
              <a:rPr lang="en-US" dirty="0"/>
            </a:br>
            <a:r>
              <a:rPr lang="en-US" dirty="0"/>
              <a:t>(</a:t>
            </a:r>
            <a:br>
              <a:rPr lang="en-US" dirty="0"/>
            </a:br>
            <a:r>
              <a:rPr lang="en-US" dirty="0" err="1"/>
              <a:t>O_Id</a:t>
            </a:r>
            <a:r>
              <a:rPr lang="en-US" dirty="0"/>
              <a:t> </a:t>
            </a:r>
            <a:r>
              <a:rPr lang="en-US" dirty="0" err="1"/>
              <a:t>int</a:t>
            </a:r>
            <a:r>
              <a:rPr lang="en-US" dirty="0"/>
              <a:t> NOT NULL,</a:t>
            </a:r>
            <a:br>
              <a:rPr lang="en-US" dirty="0"/>
            </a:br>
            <a:r>
              <a:rPr lang="en-US" dirty="0" err="1"/>
              <a:t>OrderNo</a:t>
            </a:r>
            <a:r>
              <a:rPr lang="en-US" dirty="0"/>
              <a:t> </a:t>
            </a:r>
            <a:r>
              <a:rPr lang="en-US" dirty="0" err="1"/>
              <a:t>int</a:t>
            </a:r>
            <a:r>
              <a:rPr lang="en-US" dirty="0"/>
              <a:t> NOT NULL,</a:t>
            </a:r>
            <a:br>
              <a:rPr lang="en-US" dirty="0"/>
            </a:br>
            <a:r>
              <a:rPr lang="en-US" dirty="0" err="1"/>
              <a:t>P_Id</a:t>
            </a:r>
            <a:r>
              <a:rPr lang="en-US" dirty="0"/>
              <a:t> </a:t>
            </a:r>
            <a:r>
              <a:rPr lang="en-US" dirty="0" err="1"/>
              <a:t>int</a:t>
            </a:r>
            <a:r>
              <a:rPr lang="en-US" dirty="0"/>
              <a:t>,</a:t>
            </a:r>
            <a:br>
              <a:rPr lang="en-US" dirty="0"/>
            </a:br>
            <a:r>
              <a:rPr lang="en-US" dirty="0" err="1"/>
              <a:t>OrderDate</a:t>
            </a:r>
            <a:r>
              <a:rPr lang="en-US" dirty="0"/>
              <a:t> date DEFAULT GETDATE()</a:t>
            </a:r>
            <a:br>
              <a:rPr lang="en-US" dirty="0"/>
            </a:br>
            <a:r>
              <a:rPr lang="en-US" dirty="0"/>
              <a:t>)</a:t>
            </a:r>
          </a:p>
        </p:txBody>
      </p:sp>
    </p:spTree>
    <p:extLst>
      <p:ext uri="{BB962C8B-B14F-4D97-AF65-F5344CB8AC3E}">
        <p14:creationId xmlns:p14="http://schemas.microsoft.com/office/powerpoint/2010/main" val="23635309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Triggers</a:t>
            </a:r>
            <a:endParaRPr lang="en-US" dirty="0"/>
          </a:p>
        </p:txBody>
      </p:sp>
      <p:sp>
        <p:nvSpPr>
          <p:cNvPr id="3" name="Content Placeholder 2"/>
          <p:cNvSpPr>
            <a:spLocks noGrp="1"/>
          </p:cNvSpPr>
          <p:nvPr>
            <p:ph idx="1"/>
          </p:nvPr>
        </p:nvSpPr>
        <p:spPr/>
        <p:txBody>
          <a:bodyPr/>
          <a:lstStyle/>
          <a:p>
            <a:r>
              <a:rPr lang="en-US" dirty="0"/>
              <a:t>A trigger is a database object that is </a:t>
            </a:r>
            <a:r>
              <a:rPr lang="en-US" i="1" dirty="0"/>
              <a:t>attached</a:t>
            </a:r>
            <a:r>
              <a:rPr lang="en-US" dirty="0"/>
              <a:t> to a table. In many aspects it is similar to a stored procedure. As a matter of fact, triggers are often referred to as a "special kind of stored procedure." The main difference between a trigger and a stored procedure is that the former is attached to a table and is only </a:t>
            </a:r>
            <a:r>
              <a:rPr lang="en-US" i="1" dirty="0"/>
              <a:t>fired</a:t>
            </a:r>
            <a:r>
              <a:rPr lang="en-US" dirty="0"/>
              <a:t> when an INSERT, UPDATE or DELETE occurs. You specify the modification action(s) that fire the trigger when it is created. </a:t>
            </a:r>
          </a:p>
        </p:txBody>
      </p:sp>
    </p:spTree>
    <p:extLst>
      <p:ext uri="{BB962C8B-B14F-4D97-AF65-F5344CB8AC3E}">
        <p14:creationId xmlns:p14="http://schemas.microsoft.com/office/powerpoint/2010/main" val="236630690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3" name="Content Placeholder 2"/>
          <p:cNvSpPr>
            <a:spLocks noGrp="1"/>
          </p:cNvSpPr>
          <p:nvPr>
            <p:ph idx="1"/>
          </p:nvPr>
        </p:nvSpPr>
        <p:spPr>
          <a:xfrm>
            <a:off x="300038" y="2222287"/>
            <a:ext cx="11530012" cy="4507126"/>
          </a:xfrm>
        </p:spPr>
        <p:txBody>
          <a:bodyPr>
            <a:normAutofit/>
          </a:bodyPr>
          <a:lstStyle/>
          <a:p>
            <a:r>
              <a:rPr lang="en-US" dirty="0"/>
              <a:t>The concept of data integrity ensures that all data in a database can be traced and connected to other data.</a:t>
            </a:r>
            <a:endParaRPr lang="en-US" dirty="0" smtClean="0"/>
          </a:p>
          <a:p>
            <a:r>
              <a:rPr lang="en-US" dirty="0" smtClean="0"/>
              <a:t>Referential </a:t>
            </a:r>
            <a:r>
              <a:rPr lang="en-US" dirty="0"/>
              <a:t>Integrity is used to ensure that data contained in the database remains consistent.</a:t>
            </a:r>
          </a:p>
          <a:p>
            <a:r>
              <a:rPr lang="en-US" dirty="0"/>
              <a:t>Tools that can be used to help with referential integrity include (Primary Key constraint, Foreign Key constraint, Unique constraint, Unique Indexes and Triggers)</a:t>
            </a:r>
          </a:p>
          <a:p>
            <a:r>
              <a:rPr lang="en-US" b="1" dirty="0"/>
              <a:t>Primary key</a:t>
            </a:r>
            <a:r>
              <a:rPr lang="en-US" dirty="0"/>
              <a:t> constraint – an attribute or set of attributes used to uniquely identify each row</a:t>
            </a:r>
          </a:p>
          <a:p>
            <a:r>
              <a:rPr lang="en-US" b="1" dirty="0"/>
              <a:t>Foreign key</a:t>
            </a:r>
            <a:r>
              <a:rPr lang="en-US" dirty="0"/>
              <a:t> constrain – a column or combination of columns used to establish a link between data in the two tables</a:t>
            </a:r>
          </a:p>
          <a:p>
            <a:r>
              <a:rPr lang="en-US" b="1" dirty="0"/>
              <a:t>Unique</a:t>
            </a:r>
            <a:r>
              <a:rPr lang="en-US" dirty="0"/>
              <a:t> constraint – allows you to enforce uniqueness in columns other than the primary key</a:t>
            </a:r>
          </a:p>
          <a:p>
            <a:r>
              <a:rPr lang="en-US" b="1" dirty="0"/>
              <a:t>Unique Index</a:t>
            </a:r>
            <a:r>
              <a:rPr lang="en-US" dirty="0"/>
              <a:t> – ensures the index key contains no duplicate values and that every row in the table or view is unique in someway</a:t>
            </a:r>
          </a:p>
          <a:p>
            <a:r>
              <a:rPr lang="en-US" b="1" dirty="0"/>
              <a:t>Triggers</a:t>
            </a:r>
            <a:r>
              <a:rPr lang="en-US" dirty="0"/>
              <a:t> – complex T-SQL statements used to provide data integrity when table data is </a:t>
            </a:r>
            <a:r>
              <a:rPr lang="en-US" dirty="0" smtClean="0"/>
              <a:t>modified</a:t>
            </a:r>
            <a:endParaRPr lang="en-US" dirty="0" smtClean="0"/>
          </a:p>
        </p:txBody>
      </p:sp>
    </p:spTree>
    <p:extLst>
      <p:ext uri="{BB962C8B-B14F-4D97-AF65-F5344CB8AC3E}">
        <p14:creationId xmlns:p14="http://schemas.microsoft.com/office/powerpoint/2010/main" val="216179049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Objectives</a:t>
            </a:r>
            <a:endParaRPr lang="en-US" dirty="0"/>
          </a:p>
        </p:txBody>
      </p:sp>
      <p:sp>
        <p:nvSpPr>
          <p:cNvPr id="3" name="Content Placeholder 2"/>
          <p:cNvSpPr>
            <a:spLocks noGrp="1"/>
          </p:cNvSpPr>
          <p:nvPr>
            <p:ph idx="1"/>
          </p:nvPr>
        </p:nvSpPr>
        <p:spPr>
          <a:xfrm>
            <a:off x="818712" y="2387387"/>
            <a:ext cx="10554574" cy="4026113"/>
          </a:xfrm>
        </p:spPr>
        <p:txBody>
          <a:bodyPr>
            <a:normAutofit/>
          </a:bodyPr>
          <a:lstStyle/>
          <a:p>
            <a:r>
              <a:rPr lang="en-US" dirty="0" smtClean="0"/>
              <a:t>What is </a:t>
            </a:r>
            <a:r>
              <a:rPr lang="en-US" dirty="0" smtClean="0"/>
              <a:t>data integrity?</a:t>
            </a:r>
            <a:endParaRPr lang="en-US" dirty="0" smtClean="0"/>
          </a:p>
          <a:p>
            <a:r>
              <a:rPr lang="en-US" dirty="0" smtClean="0"/>
              <a:t>What is entity integrity?</a:t>
            </a:r>
            <a:endParaRPr lang="en-US" dirty="0" smtClean="0"/>
          </a:p>
          <a:p>
            <a:r>
              <a:rPr lang="en-US" dirty="0" smtClean="0"/>
              <a:t>What is referential integrity?</a:t>
            </a:r>
            <a:endParaRPr lang="en-US" dirty="0" smtClean="0"/>
          </a:p>
          <a:p>
            <a:r>
              <a:rPr lang="en-US" dirty="0" smtClean="0"/>
              <a:t>What are the methods to maintain database integrity?</a:t>
            </a:r>
            <a:endParaRPr lang="en-US" dirty="0" smtClean="0"/>
          </a:p>
          <a:p>
            <a:pPr lvl="1"/>
            <a:endParaRPr lang="en-US" dirty="0" smtClean="0"/>
          </a:p>
          <a:p>
            <a:pPr marL="0" indent="0">
              <a:buNone/>
            </a:pPr>
            <a:endParaRPr lang="en-US" dirty="0"/>
          </a:p>
        </p:txBody>
      </p:sp>
    </p:spTree>
    <p:extLst>
      <p:ext uri="{BB962C8B-B14F-4D97-AF65-F5344CB8AC3E}">
        <p14:creationId xmlns:p14="http://schemas.microsoft.com/office/powerpoint/2010/main" val="24686655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Integrity</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431705656"/>
              </p:ext>
            </p:extLst>
          </p:nvPr>
        </p:nvGraphicFramePr>
        <p:xfrm>
          <a:off x="254000" y="2222500"/>
          <a:ext cx="11747500" cy="44577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TextBox 4"/>
          <p:cNvSpPr txBox="1"/>
          <p:nvPr/>
        </p:nvSpPr>
        <p:spPr>
          <a:xfrm>
            <a:off x="558800" y="2324100"/>
            <a:ext cx="3491661" cy="369332"/>
          </a:xfrm>
          <a:prstGeom prst="rect">
            <a:avLst/>
          </a:prstGeom>
          <a:noFill/>
        </p:spPr>
        <p:txBody>
          <a:bodyPr wrap="none" rtlCol="0">
            <a:spAutoFit/>
          </a:bodyPr>
          <a:lstStyle/>
          <a:p>
            <a:r>
              <a:rPr lang="en-US" dirty="0" smtClean="0"/>
              <a:t>Key benefits to Data Integrity:</a:t>
            </a:r>
            <a:endParaRPr lang="en-US" dirty="0"/>
          </a:p>
        </p:txBody>
      </p:sp>
    </p:spTree>
    <p:extLst>
      <p:ext uri="{BB962C8B-B14F-4D97-AF65-F5344CB8AC3E}">
        <p14:creationId xmlns:p14="http://schemas.microsoft.com/office/powerpoint/2010/main" val="32955353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Integrity</a:t>
            </a:r>
            <a:endParaRPr lang="en-US" dirty="0"/>
          </a:p>
        </p:txBody>
      </p:sp>
      <p:sp>
        <p:nvSpPr>
          <p:cNvPr id="5" name="Content Placeholder 4"/>
          <p:cNvSpPr>
            <a:spLocks noGrp="1"/>
          </p:cNvSpPr>
          <p:nvPr>
            <p:ph idx="1"/>
          </p:nvPr>
        </p:nvSpPr>
        <p:spPr/>
        <p:txBody>
          <a:bodyPr/>
          <a:lstStyle/>
          <a:p>
            <a:r>
              <a:rPr lang="en-US" dirty="0"/>
              <a:t>Data integrity is a fundamental component of information security. In its broadest use, “</a:t>
            </a:r>
            <a:r>
              <a:rPr lang="en-US" b="1" dirty="0"/>
              <a:t>data integrity</a:t>
            </a:r>
            <a:r>
              <a:rPr lang="en-US" dirty="0"/>
              <a:t>” refers to the </a:t>
            </a:r>
            <a:r>
              <a:rPr lang="en-US" dirty="0" smtClean="0"/>
              <a:t>accuracy, reliability </a:t>
            </a:r>
            <a:r>
              <a:rPr lang="en-US" dirty="0"/>
              <a:t>and consistency of data </a:t>
            </a:r>
            <a:r>
              <a:rPr lang="en-US" dirty="0" smtClean="0"/>
              <a:t>stored over its entire life-cycle </a:t>
            </a:r>
            <a:r>
              <a:rPr lang="en-US" dirty="0"/>
              <a:t>in a database, data warehouse, data mart or other construct. The term – </a:t>
            </a:r>
            <a:r>
              <a:rPr lang="en-US" b="1" dirty="0"/>
              <a:t>Data Integrity </a:t>
            </a:r>
            <a:r>
              <a:rPr lang="en-US" dirty="0"/>
              <a:t>- can be used to describe a state, a process or a function – and is often used as a proxy for “data quality</a:t>
            </a:r>
            <a:r>
              <a:rPr lang="en-US" dirty="0" smtClean="0"/>
              <a:t>”.</a:t>
            </a:r>
          </a:p>
          <a:p>
            <a:r>
              <a:rPr lang="en-US" dirty="0"/>
              <a:t>Software </a:t>
            </a:r>
            <a:r>
              <a:rPr lang="en-US" dirty="0" smtClean="0"/>
              <a:t>developers as well as Database Administrators </a:t>
            </a:r>
            <a:r>
              <a:rPr lang="en-US" dirty="0"/>
              <a:t>must also be concerned with </a:t>
            </a:r>
            <a:r>
              <a:rPr lang="en-US" b="1" dirty="0"/>
              <a:t>data integrity</a:t>
            </a:r>
            <a:r>
              <a:rPr lang="en-US" dirty="0"/>
              <a:t>. They can define integrity constraints to enforce business rules on data when entered into an </a:t>
            </a:r>
            <a:r>
              <a:rPr lang="en-US" dirty="0" smtClean="0"/>
              <a:t>application or database.</a:t>
            </a:r>
          </a:p>
          <a:p>
            <a:r>
              <a:rPr lang="en-US" dirty="0" smtClean="0"/>
              <a:t>Data integrity is imposed within the computerized system at it’s design stage through the use of standard rules and procedures and is maintained through the use of validation and/or qualification protocols.</a:t>
            </a:r>
            <a:endParaRPr lang="en-US" dirty="0"/>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664700" y="5489385"/>
            <a:ext cx="2171700" cy="1085850"/>
          </a:xfrm>
          <a:prstGeom prst="rect">
            <a:avLst/>
          </a:prstGeom>
          <a:ln>
            <a:solidFill>
              <a:schemeClr val="tx2">
                <a:lumMod val="75000"/>
              </a:schemeClr>
            </a:solidFill>
          </a:ln>
        </p:spPr>
      </p:pic>
    </p:spTree>
    <p:extLst>
      <p:ext uri="{BB962C8B-B14F-4D97-AF65-F5344CB8AC3E}">
        <p14:creationId xmlns:p14="http://schemas.microsoft.com/office/powerpoint/2010/main" val="8274212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Integrity</a:t>
            </a:r>
            <a:endParaRPr lang="en-US" dirty="0"/>
          </a:p>
        </p:txBody>
      </p:sp>
      <p:sp>
        <p:nvSpPr>
          <p:cNvPr id="4" name="Content Placeholder 3"/>
          <p:cNvSpPr>
            <a:spLocks noGrp="1"/>
          </p:cNvSpPr>
          <p:nvPr>
            <p:ph idx="1"/>
          </p:nvPr>
        </p:nvSpPr>
        <p:spPr>
          <a:xfrm>
            <a:off x="234512" y="2184187"/>
            <a:ext cx="11398688" cy="4588430"/>
          </a:xfrm>
        </p:spPr>
        <p:txBody>
          <a:bodyPr>
            <a:normAutofit/>
          </a:bodyPr>
          <a:lstStyle/>
          <a:p>
            <a:r>
              <a:rPr lang="en-US" dirty="0"/>
              <a:t>Data integrity means, in part, that you can correctly and consistently navigate and manipulate the tables in the database. </a:t>
            </a:r>
            <a:endParaRPr lang="en-US" dirty="0" smtClean="0"/>
          </a:p>
          <a:p>
            <a:r>
              <a:rPr lang="en-US" dirty="0" smtClean="0"/>
              <a:t>There </a:t>
            </a:r>
            <a:r>
              <a:rPr lang="en-US" dirty="0"/>
              <a:t>are </a:t>
            </a:r>
            <a:r>
              <a:rPr lang="en-US" dirty="0" smtClean="0"/>
              <a:t>three </a:t>
            </a:r>
            <a:r>
              <a:rPr lang="en-US" dirty="0"/>
              <a:t>basic rules to ensure data integrity; </a:t>
            </a:r>
            <a:r>
              <a:rPr lang="en-US" b="1" dirty="0"/>
              <a:t>entity </a:t>
            </a:r>
            <a:r>
              <a:rPr lang="en-US" b="1" dirty="0" smtClean="0"/>
              <a:t>integrity, referential integrity and domain integrity</a:t>
            </a:r>
            <a:r>
              <a:rPr lang="en-US" dirty="0" smtClean="0"/>
              <a:t>. </a:t>
            </a:r>
          </a:p>
          <a:p>
            <a:r>
              <a:rPr lang="en-US" dirty="0"/>
              <a:t>The </a:t>
            </a:r>
            <a:r>
              <a:rPr lang="en-US" b="1" dirty="0"/>
              <a:t>entity integrity </a:t>
            </a:r>
            <a:r>
              <a:rPr lang="en-US" dirty="0"/>
              <a:t>rule states that the value of the </a:t>
            </a:r>
            <a:r>
              <a:rPr lang="en-US" b="1" dirty="0"/>
              <a:t>primary key</a:t>
            </a:r>
            <a:r>
              <a:rPr lang="en-US" dirty="0"/>
              <a:t> can never be a null value (a null value is one that has no value and is not the same as a blank). Because a primary key is used to identify a unique row in a relational table, its value must always be specified and should never be unknown. The integrity rule requires that insert, update, and delete operations maintain the uniqueness and existence of all primary keys. </a:t>
            </a:r>
            <a:endParaRPr lang="en-US" dirty="0" smtClean="0"/>
          </a:p>
          <a:p>
            <a:r>
              <a:rPr lang="en-US" dirty="0"/>
              <a:t>The </a:t>
            </a:r>
            <a:r>
              <a:rPr lang="en-US" b="1" dirty="0"/>
              <a:t>referential integrity </a:t>
            </a:r>
            <a:r>
              <a:rPr lang="en-US" dirty="0"/>
              <a:t>rule states that if a relational table has a foreign key, then every value of the foreign key must either be null or match the values in the relational table in which that </a:t>
            </a:r>
            <a:r>
              <a:rPr lang="en-US" b="1" dirty="0"/>
              <a:t>foreign key </a:t>
            </a:r>
            <a:r>
              <a:rPr lang="en-US" dirty="0"/>
              <a:t>is a </a:t>
            </a:r>
            <a:r>
              <a:rPr lang="en-US" b="1" dirty="0"/>
              <a:t>primary key</a:t>
            </a:r>
            <a:r>
              <a:rPr lang="en-US" dirty="0"/>
              <a:t>. </a:t>
            </a:r>
            <a:endParaRPr lang="en-US" dirty="0" smtClean="0"/>
          </a:p>
          <a:p>
            <a:r>
              <a:rPr lang="en-US" dirty="0" smtClean="0"/>
              <a:t>Domain integrity validates data for a column of the table.</a:t>
            </a:r>
          </a:p>
          <a:p>
            <a:endParaRPr lang="en-US" dirty="0" smtClean="0"/>
          </a:p>
        </p:txBody>
      </p:sp>
    </p:spTree>
    <p:extLst>
      <p:ext uri="{BB962C8B-B14F-4D97-AF65-F5344CB8AC3E}">
        <p14:creationId xmlns:p14="http://schemas.microsoft.com/office/powerpoint/2010/main" val="28042516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Integrity</a:t>
            </a:r>
            <a:endParaRPr lang="en-US" dirty="0"/>
          </a:p>
        </p:txBody>
      </p:sp>
      <p:sp>
        <p:nvSpPr>
          <p:cNvPr id="4" name="Content Placeholder 3"/>
          <p:cNvSpPr>
            <a:spLocks noGrp="1"/>
          </p:cNvSpPr>
          <p:nvPr>
            <p:ph idx="1"/>
          </p:nvPr>
        </p:nvSpPr>
        <p:spPr>
          <a:xfrm>
            <a:off x="234512" y="2184187"/>
            <a:ext cx="11398688" cy="4588430"/>
          </a:xfrm>
        </p:spPr>
        <p:txBody>
          <a:bodyPr>
            <a:normAutofit/>
          </a:bodyPr>
          <a:lstStyle/>
          <a:p>
            <a:r>
              <a:rPr lang="en-US" dirty="0" smtClean="0"/>
              <a:t>Entity Integrity – Applies to Rows and is enforced through indexes, UNIQUE constraints and PRIMARY Key constraints.</a:t>
            </a:r>
          </a:p>
          <a:p>
            <a:r>
              <a:rPr lang="en-US" dirty="0" smtClean="0"/>
              <a:t>Domain Integrity – Applies to Column and is enforced using FOREIGN Key constraints, CHECK constraints, DEFAULT definitions and NOT NULL.</a:t>
            </a:r>
          </a:p>
          <a:p>
            <a:pPr lvl="1"/>
            <a:r>
              <a:rPr lang="en-US" dirty="0" smtClean="0"/>
              <a:t>Data Types</a:t>
            </a:r>
          </a:p>
          <a:p>
            <a:pPr lvl="1"/>
            <a:r>
              <a:rPr lang="en-US" dirty="0" smtClean="0"/>
              <a:t>Rules</a:t>
            </a:r>
          </a:p>
          <a:p>
            <a:pPr lvl="1"/>
            <a:r>
              <a:rPr lang="en-US" dirty="0" smtClean="0"/>
              <a:t>Triggers</a:t>
            </a:r>
          </a:p>
          <a:p>
            <a:pPr lvl="1"/>
            <a:r>
              <a:rPr lang="en-US" dirty="0" smtClean="0"/>
              <a:t>XML</a:t>
            </a:r>
          </a:p>
          <a:p>
            <a:r>
              <a:rPr lang="en-US" dirty="0" smtClean="0"/>
              <a:t>Referential Integrity – enforced using FOREIGN Key and CHECK constraints.</a:t>
            </a:r>
          </a:p>
          <a:p>
            <a:endParaRPr lang="en-US" dirty="0"/>
          </a:p>
          <a:p>
            <a:endParaRPr lang="en-US" dirty="0" smtClean="0"/>
          </a:p>
          <a:p>
            <a:endParaRPr lang="en-US" dirty="0" smtClean="0"/>
          </a:p>
        </p:txBody>
      </p:sp>
    </p:spTree>
    <p:extLst>
      <p:ext uri="{BB962C8B-B14F-4D97-AF65-F5344CB8AC3E}">
        <p14:creationId xmlns:p14="http://schemas.microsoft.com/office/powerpoint/2010/main" val="143779376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Integrity</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078640795"/>
              </p:ext>
            </p:extLst>
          </p:nvPr>
        </p:nvGraphicFramePr>
        <p:xfrm>
          <a:off x="200400" y="2473960"/>
          <a:ext cx="6213099" cy="1752600"/>
        </p:xfrm>
        <a:graphic>
          <a:graphicData uri="http://schemas.openxmlformats.org/drawingml/2006/table">
            <a:tbl>
              <a:tblPr firstRow="1" bandRow="1">
                <a:tableStyleId>{5C22544A-7EE6-4342-B048-85BDC9FD1C3A}</a:tableStyleId>
              </a:tblPr>
              <a:tblGrid>
                <a:gridCol w="2071033"/>
                <a:gridCol w="2071033"/>
                <a:gridCol w="2071033"/>
              </a:tblGrid>
              <a:tr h="370840">
                <a:tc>
                  <a:txBody>
                    <a:bodyPr/>
                    <a:lstStyle/>
                    <a:p>
                      <a:endParaRPr lang="en-US" dirty="0"/>
                    </a:p>
                  </a:txBody>
                  <a:tcPr/>
                </a:tc>
                <a:tc>
                  <a:txBody>
                    <a:bodyPr/>
                    <a:lstStyle/>
                    <a:p>
                      <a:pPr algn="ctr"/>
                      <a:r>
                        <a:rPr lang="en-US" dirty="0" smtClean="0"/>
                        <a:t>Domain Integrity</a:t>
                      </a:r>
                    </a:p>
                    <a:p>
                      <a:pPr algn="ctr"/>
                      <a:r>
                        <a:rPr lang="en-US" dirty="0" smtClean="0"/>
                        <a:t>(Columns)</a:t>
                      </a:r>
                      <a:endParaRPr lang="en-US" dirty="0"/>
                    </a:p>
                  </a:txBody>
                  <a:tcPr>
                    <a:solidFill>
                      <a:schemeClr val="bg2">
                        <a:lumMod val="60000"/>
                        <a:lumOff val="40000"/>
                      </a:schemeClr>
                    </a:solidFill>
                  </a:tcPr>
                </a:tc>
                <a:tc>
                  <a:txBody>
                    <a:bodyPr/>
                    <a:lstStyle/>
                    <a:p>
                      <a:endParaRPr lang="en-US"/>
                    </a:p>
                  </a:txBody>
                  <a:tcPr/>
                </a:tc>
              </a:tr>
              <a:tr h="370840">
                <a:tc>
                  <a:txBody>
                    <a:bodyPr/>
                    <a:lstStyle/>
                    <a:p>
                      <a:endParaRPr lang="en-US"/>
                    </a:p>
                  </a:txBody>
                  <a:tcPr/>
                </a:tc>
                <a:tc>
                  <a:txBody>
                    <a:bodyPr/>
                    <a:lstStyle/>
                    <a:p>
                      <a:endParaRPr lang="en-US" dirty="0"/>
                    </a:p>
                  </a:txBody>
                  <a:tcPr>
                    <a:solidFill>
                      <a:schemeClr val="bg2">
                        <a:lumMod val="60000"/>
                        <a:lumOff val="40000"/>
                      </a:schemeClr>
                    </a:solidFill>
                  </a:tcPr>
                </a:tc>
                <a:tc>
                  <a:txBody>
                    <a:bodyPr/>
                    <a:lstStyle/>
                    <a:p>
                      <a:endParaRPr lang="en-US"/>
                    </a:p>
                  </a:txBody>
                  <a:tcPr/>
                </a:tc>
              </a:tr>
              <a:tr h="370840">
                <a:tc gridSpan="3">
                  <a:txBody>
                    <a:bodyPr/>
                    <a:lstStyle/>
                    <a:p>
                      <a:r>
                        <a:rPr lang="en-US" dirty="0" smtClean="0"/>
                        <a:t>Entity Integrity (Rows)</a:t>
                      </a:r>
                      <a:endParaRPr lang="en-US" dirty="0"/>
                    </a:p>
                  </a:txBody>
                  <a:tcPr>
                    <a:solidFill>
                      <a:srgbClr val="FFC000"/>
                    </a:solidFill>
                  </a:tcPr>
                </a:tc>
                <a:tc hMerge="1">
                  <a:txBody>
                    <a:bodyPr/>
                    <a:lstStyle/>
                    <a:p>
                      <a:endParaRPr lang="en-US" dirty="0"/>
                    </a:p>
                  </a:txBody>
                  <a:tcPr>
                    <a:solidFill>
                      <a:srgbClr val="FFC000"/>
                    </a:solidFill>
                  </a:tcPr>
                </a:tc>
                <a:tc hMerge="1">
                  <a:txBody>
                    <a:bodyPr/>
                    <a:lstStyle/>
                    <a:p>
                      <a:endParaRPr lang="en-US" dirty="0"/>
                    </a:p>
                  </a:txBody>
                  <a:tcPr>
                    <a:solidFill>
                      <a:srgbClr val="FFC000"/>
                    </a:solidFill>
                  </a:tcPr>
                </a:tc>
              </a:tr>
              <a:tr h="370840">
                <a:tc>
                  <a:txBody>
                    <a:bodyPr/>
                    <a:lstStyle/>
                    <a:p>
                      <a:endParaRPr lang="en-US"/>
                    </a:p>
                  </a:txBody>
                  <a:tcPr/>
                </a:tc>
                <a:tc>
                  <a:txBody>
                    <a:bodyPr/>
                    <a:lstStyle/>
                    <a:p>
                      <a:endParaRPr lang="en-US" dirty="0"/>
                    </a:p>
                  </a:txBody>
                  <a:tcPr>
                    <a:solidFill>
                      <a:schemeClr val="bg2">
                        <a:lumMod val="60000"/>
                        <a:lumOff val="40000"/>
                      </a:schemeClr>
                    </a:solidFill>
                  </a:tcPr>
                </a:tc>
                <a:tc>
                  <a:txBody>
                    <a:bodyPr/>
                    <a:lstStyle/>
                    <a:p>
                      <a:endParaRPr lang="en-US" dirty="0"/>
                    </a:p>
                  </a:txBody>
                  <a:tcPr/>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2651473508"/>
              </p:ext>
            </p:extLst>
          </p:nvPr>
        </p:nvGraphicFramePr>
        <p:xfrm>
          <a:off x="8318500" y="3616960"/>
          <a:ext cx="3505200" cy="2595880"/>
        </p:xfrm>
        <a:graphic>
          <a:graphicData uri="http://schemas.openxmlformats.org/drawingml/2006/table">
            <a:tbl>
              <a:tblPr firstRow="1" bandRow="1">
                <a:tableStyleId>{5C22544A-7EE6-4342-B048-85BDC9FD1C3A}</a:tableStyleId>
              </a:tblPr>
              <a:tblGrid>
                <a:gridCol w="1752600"/>
                <a:gridCol w="1752600"/>
              </a:tblGrid>
              <a:tr h="370840">
                <a:tc>
                  <a:txBody>
                    <a:bodyPr/>
                    <a:lstStyle/>
                    <a:p>
                      <a:endParaRPr lang="en-US" dirty="0"/>
                    </a:p>
                  </a:txBody>
                  <a:tcPr/>
                </a:tc>
                <a:tc>
                  <a:txBody>
                    <a:bodyPr/>
                    <a:lstStyle/>
                    <a:p>
                      <a:endParaRPr lang="en-US"/>
                    </a:p>
                  </a:txBody>
                  <a:tcPr/>
                </a:tc>
              </a:tr>
              <a:tr h="370840">
                <a:tc>
                  <a:txBody>
                    <a:bodyPr/>
                    <a:lstStyle/>
                    <a:p>
                      <a:endParaRPr lang="en-US"/>
                    </a:p>
                  </a:txBody>
                  <a:tcPr/>
                </a:tc>
                <a:tc>
                  <a:txBody>
                    <a:bodyPr/>
                    <a:lstStyle/>
                    <a:p>
                      <a:endParaRPr lang="en-US"/>
                    </a:p>
                  </a:txBody>
                  <a:tcPr/>
                </a:tc>
              </a:tr>
              <a:tr h="370840">
                <a:tc>
                  <a:txBody>
                    <a:bodyPr/>
                    <a:lstStyle/>
                    <a:p>
                      <a:endParaRPr lang="en-US"/>
                    </a:p>
                  </a:txBody>
                  <a:tcPr/>
                </a:tc>
                <a:tc>
                  <a:txBody>
                    <a:bodyPr/>
                    <a:lstStyle/>
                    <a:p>
                      <a:endParaRPr lang="en-US" dirty="0"/>
                    </a:p>
                  </a:txBody>
                  <a:tcPr/>
                </a:tc>
              </a:tr>
              <a:tr h="370840">
                <a:tc>
                  <a:txBody>
                    <a:bodyPr/>
                    <a:lstStyle/>
                    <a:p>
                      <a:endParaRPr lang="en-US" dirty="0"/>
                    </a:p>
                  </a:txBody>
                  <a:tcPr/>
                </a:tc>
                <a:tc>
                  <a:txBody>
                    <a:bodyPr/>
                    <a:lstStyle/>
                    <a:p>
                      <a:endParaRPr lang="en-US" dirty="0"/>
                    </a:p>
                  </a:txBody>
                  <a:tcPr/>
                </a:tc>
              </a:tr>
              <a:tr h="370840">
                <a:tc>
                  <a:txBody>
                    <a:bodyPr/>
                    <a:lstStyle/>
                    <a:p>
                      <a:endParaRPr lang="en-US" dirty="0"/>
                    </a:p>
                  </a:txBody>
                  <a:tcPr/>
                </a:tc>
                <a:tc>
                  <a:txBody>
                    <a:bodyPr/>
                    <a:lstStyle/>
                    <a:p>
                      <a:endParaRPr lang="en-US" dirty="0"/>
                    </a:p>
                  </a:txBody>
                  <a:tcPr/>
                </a:tc>
              </a:tr>
              <a:tr h="370840">
                <a:tc>
                  <a:txBody>
                    <a:bodyPr/>
                    <a:lstStyle/>
                    <a:p>
                      <a:endParaRPr lang="en-US" dirty="0"/>
                    </a:p>
                  </a:txBody>
                  <a:tcPr/>
                </a:tc>
                <a:tc>
                  <a:txBody>
                    <a:bodyPr/>
                    <a:lstStyle/>
                    <a:p>
                      <a:endParaRPr lang="en-US" dirty="0"/>
                    </a:p>
                  </a:txBody>
                  <a:tcPr/>
                </a:tc>
              </a:tr>
              <a:tr h="370840">
                <a:tc>
                  <a:txBody>
                    <a:bodyPr/>
                    <a:lstStyle/>
                    <a:p>
                      <a:endParaRPr lang="en-US" dirty="0"/>
                    </a:p>
                  </a:txBody>
                  <a:tcPr/>
                </a:tc>
                <a:tc>
                  <a:txBody>
                    <a:bodyPr/>
                    <a:lstStyle/>
                    <a:p>
                      <a:endParaRPr lang="en-US" dirty="0"/>
                    </a:p>
                  </a:txBody>
                  <a:tcPr/>
                </a:tc>
              </a:tr>
            </a:tbl>
          </a:graphicData>
        </a:graphic>
      </p:graphicFrame>
      <p:sp>
        <p:nvSpPr>
          <p:cNvPr id="6" name="TextBox 5"/>
          <p:cNvSpPr txBox="1"/>
          <p:nvPr/>
        </p:nvSpPr>
        <p:spPr>
          <a:xfrm>
            <a:off x="6662341" y="3165753"/>
            <a:ext cx="1386918" cy="646331"/>
          </a:xfrm>
          <a:prstGeom prst="rect">
            <a:avLst/>
          </a:prstGeom>
          <a:noFill/>
        </p:spPr>
        <p:txBody>
          <a:bodyPr wrap="none" rtlCol="0">
            <a:spAutoFit/>
          </a:bodyPr>
          <a:lstStyle/>
          <a:p>
            <a:pPr algn="ctr"/>
            <a:r>
              <a:rPr lang="en-US" dirty="0" smtClean="0"/>
              <a:t>Referential</a:t>
            </a:r>
          </a:p>
          <a:p>
            <a:pPr algn="ctr"/>
            <a:r>
              <a:rPr lang="en-US" dirty="0" smtClean="0"/>
              <a:t> Integrity</a:t>
            </a:r>
            <a:endParaRPr lang="en-US" dirty="0"/>
          </a:p>
        </p:txBody>
      </p:sp>
      <p:cxnSp>
        <p:nvCxnSpPr>
          <p:cNvPr id="8" name="Elbow Connector 7"/>
          <p:cNvCxnSpPr/>
          <p:nvPr/>
        </p:nvCxnSpPr>
        <p:spPr>
          <a:xfrm>
            <a:off x="6413499" y="3765848"/>
            <a:ext cx="2590800" cy="431800"/>
          </a:xfrm>
          <a:prstGeom prst="bentConnector3">
            <a:avLst/>
          </a:prstGeom>
          <a:ln>
            <a:tailEnd type="triangle"/>
          </a:ln>
        </p:spPr>
        <p:style>
          <a:lnRef idx="3">
            <a:schemeClr val="accent1"/>
          </a:lnRef>
          <a:fillRef idx="0">
            <a:schemeClr val="accent1"/>
          </a:fillRef>
          <a:effectRef idx="2">
            <a:schemeClr val="accent1"/>
          </a:effectRef>
          <a:fontRef idx="minor">
            <a:schemeClr val="tx1"/>
          </a:fontRef>
        </p:style>
      </p:cxnSp>
      <p:sp>
        <p:nvSpPr>
          <p:cNvPr id="9" name="TextBox 8"/>
          <p:cNvSpPr txBox="1"/>
          <p:nvPr/>
        </p:nvSpPr>
        <p:spPr>
          <a:xfrm>
            <a:off x="200400" y="2104628"/>
            <a:ext cx="986167" cy="369332"/>
          </a:xfrm>
          <a:prstGeom prst="rect">
            <a:avLst/>
          </a:prstGeom>
          <a:noFill/>
        </p:spPr>
        <p:txBody>
          <a:bodyPr wrap="none" rtlCol="0">
            <a:spAutoFit/>
          </a:bodyPr>
          <a:lstStyle/>
          <a:p>
            <a:r>
              <a:rPr lang="en-US" dirty="0" smtClean="0"/>
              <a:t>Table 1</a:t>
            </a:r>
            <a:endParaRPr lang="en-US" dirty="0"/>
          </a:p>
        </p:txBody>
      </p:sp>
      <p:sp>
        <p:nvSpPr>
          <p:cNvPr id="10" name="TextBox 9"/>
          <p:cNvSpPr txBox="1"/>
          <p:nvPr/>
        </p:nvSpPr>
        <p:spPr>
          <a:xfrm>
            <a:off x="8318500" y="3173184"/>
            <a:ext cx="986167" cy="369332"/>
          </a:xfrm>
          <a:prstGeom prst="rect">
            <a:avLst/>
          </a:prstGeom>
          <a:noFill/>
        </p:spPr>
        <p:txBody>
          <a:bodyPr wrap="none" rtlCol="0">
            <a:spAutoFit/>
          </a:bodyPr>
          <a:lstStyle/>
          <a:p>
            <a:r>
              <a:rPr lang="en-US" dirty="0" smtClean="0"/>
              <a:t>Table 2</a:t>
            </a:r>
            <a:endParaRPr lang="en-US" dirty="0"/>
          </a:p>
        </p:txBody>
      </p:sp>
    </p:spTree>
    <p:extLst>
      <p:ext uri="{BB962C8B-B14F-4D97-AF65-F5344CB8AC3E}">
        <p14:creationId xmlns:p14="http://schemas.microsoft.com/office/powerpoint/2010/main" val="18848773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Integrity</a:t>
            </a:r>
            <a:endParaRPr lang="en-US" dirty="0"/>
          </a:p>
        </p:txBody>
      </p:sp>
      <p:sp>
        <p:nvSpPr>
          <p:cNvPr id="4" name="Content Placeholder 3"/>
          <p:cNvSpPr>
            <a:spLocks noGrp="1"/>
          </p:cNvSpPr>
          <p:nvPr>
            <p:ph idx="1"/>
          </p:nvPr>
        </p:nvSpPr>
        <p:spPr>
          <a:xfrm>
            <a:off x="234512" y="2184187"/>
            <a:ext cx="10554574" cy="4588430"/>
          </a:xfrm>
        </p:spPr>
        <p:txBody>
          <a:bodyPr>
            <a:normAutofit/>
          </a:bodyPr>
          <a:lstStyle/>
          <a:p>
            <a:r>
              <a:rPr lang="en-US" dirty="0"/>
              <a:t>Data integrity </a:t>
            </a:r>
            <a:r>
              <a:rPr lang="en-US" dirty="0" smtClean="0"/>
              <a:t>is important because:</a:t>
            </a:r>
          </a:p>
          <a:p>
            <a:pPr lvl="1"/>
            <a:r>
              <a:rPr lang="en-US" dirty="0" smtClean="0"/>
              <a:t>Ensure product / service quality</a:t>
            </a:r>
          </a:p>
          <a:p>
            <a:pPr lvl="1"/>
            <a:r>
              <a:rPr lang="en-US" dirty="0" smtClean="0"/>
              <a:t>Safety and Privacy of customers</a:t>
            </a:r>
          </a:p>
          <a:p>
            <a:pPr lvl="1"/>
            <a:r>
              <a:rPr lang="en-US" dirty="0" smtClean="0"/>
              <a:t>Key business processes are managed via electronic controlled systems</a:t>
            </a:r>
          </a:p>
          <a:p>
            <a:pPr lvl="1"/>
            <a:r>
              <a:rPr lang="en-US" dirty="0" smtClean="0"/>
              <a:t>Increasing of interaction between computer systems that support business processes (internet, enterprise systems, wireless, mobile devices)</a:t>
            </a:r>
          </a:p>
          <a:p>
            <a:pPr lvl="1"/>
            <a:r>
              <a:rPr lang="en-US" dirty="0" smtClean="0"/>
              <a:t>Increasing focus by Authorities and Regulations on data integrity related issues</a:t>
            </a:r>
          </a:p>
          <a:p>
            <a:endParaRPr lang="en-US" dirty="0" smtClean="0"/>
          </a:p>
        </p:txBody>
      </p:sp>
    </p:spTree>
    <p:extLst>
      <p:ext uri="{BB962C8B-B14F-4D97-AF65-F5344CB8AC3E}">
        <p14:creationId xmlns:p14="http://schemas.microsoft.com/office/powerpoint/2010/main" val="48760647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Referential Integrity</a:t>
            </a:r>
            <a:endParaRPr lang="en-US" dirty="0"/>
          </a:p>
        </p:txBody>
      </p:sp>
      <p:sp>
        <p:nvSpPr>
          <p:cNvPr id="4" name="Content Placeholder 3"/>
          <p:cNvSpPr>
            <a:spLocks noGrp="1"/>
          </p:cNvSpPr>
          <p:nvPr>
            <p:ph idx="1"/>
          </p:nvPr>
        </p:nvSpPr>
        <p:spPr>
          <a:xfrm>
            <a:off x="234511" y="2184187"/>
            <a:ext cx="11840947" cy="4588430"/>
          </a:xfrm>
        </p:spPr>
        <p:txBody>
          <a:bodyPr>
            <a:normAutofit/>
          </a:bodyPr>
          <a:lstStyle/>
          <a:p>
            <a:r>
              <a:rPr lang="en-US" b="1" dirty="0"/>
              <a:t>Referential Integrity</a:t>
            </a:r>
            <a:r>
              <a:rPr lang="en-US" dirty="0"/>
              <a:t> (RI) is a database concept used to ensure that the relationships between your database tables remains synchronized during data modifications.</a:t>
            </a:r>
          </a:p>
          <a:p>
            <a:r>
              <a:rPr lang="en-US" b="1" dirty="0"/>
              <a:t>Referential integrity</a:t>
            </a:r>
            <a:r>
              <a:rPr lang="en-US" dirty="0"/>
              <a:t>, also known as relational integrity, means that if a table contains a foreign key column, then every value in that column (except NULL, if it is allowed) will be found in the primary key of the table that it is related to, or references (the syntax for declaring the foreign key uses the keyword REFERENCES</a:t>
            </a:r>
            <a:r>
              <a:rPr lang="en-US" dirty="0" smtClean="0"/>
              <a:t>).</a:t>
            </a:r>
          </a:p>
          <a:p>
            <a:r>
              <a:rPr lang="en-US" dirty="0"/>
              <a:t>RI can be used to ensure the data is lean, may be helpful in optimizing your database environment and can assist in early detection of errors.</a:t>
            </a:r>
          </a:p>
          <a:p>
            <a:r>
              <a:rPr lang="en-US" dirty="0"/>
              <a:t>A combination of </a:t>
            </a:r>
            <a:r>
              <a:rPr lang="en-US" b="1" dirty="0"/>
              <a:t>Primary Key </a:t>
            </a:r>
            <a:r>
              <a:rPr lang="en-US" dirty="0"/>
              <a:t>and </a:t>
            </a:r>
            <a:r>
              <a:rPr lang="en-US" b="1" dirty="0"/>
              <a:t>Foreign Key </a:t>
            </a:r>
            <a:r>
              <a:rPr lang="en-US" dirty="0"/>
              <a:t>constraints can be used to help enforce referential integrity of you r database.  In addition to a foreign key referencing a primary key constraint, a foreign key can also reference a Unique constraint to help maintain referential integrity</a:t>
            </a:r>
            <a:r>
              <a:rPr lang="en-US" dirty="0" smtClean="0"/>
              <a:t>.</a:t>
            </a:r>
            <a:endParaRPr lang="en-US" dirty="0">
              <a:effectLst/>
            </a:endParaRPr>
          </a:p>
          <a:p>
            <a:endParaRPr lang="en-US" dirty="0" smtClean="0"/>
          </a:p>
          <a:p>
            <a:endParaRPr lang="en-US" dirty="0">
              <a:effectLst/>
            </a:endParaRPr>
          </a:p>
        </p:txBody>
      </p:sp>
    </p:spTree>
    <p:extLst>
      <p:ext uri="{BB962C8B-B14F-4D97-AF65-F5344CB8AC3E}">
        <p14:creationId xmlns:p14="http://schemas.microsoft.com/office/powerpoint/2010/main" val="400695383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Quotable">
  <a:themeElements>
    <a:clrScheme name="Blue II">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EAC1C"/>
      </a:hlink>
      <a:folHlink>
        <a:srgbClr val="B26B02"/>
      </a:folHlink>
    </a:clrScheme>
    <a:fontScheme name="Quotabl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Quotable">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name="Quotable" id="{39EC5628-30ED-4578-ACD8-9820EDB8E15A}" vid="{6F3559E9-1A4C-49D8-94D4-F41003531C4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TM03457503[[fn=Quotable]]</Template>
  <TotalTime>10523</TotalTime>
  <Words>1501</Words>
  <Application>Microsoft Office PowerPoint</Application>
  <PresentationFormat>Widescreen</PresentationFormat>
  <Paragraphs>138</Paragraphs>
  <Slides>18</Slides>
  <Notes>7</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18</vt:i4>
      </vt:variant>
    </vt:vector>
  </HeadingPairs>
  <TitlesOfParts>
    <vt:vector size="24" baseType="lpstr">
      <vt:lpstr>Arial</vt:lpstr>
      <vt:lpstr>Calibri</vt:lpstr>
      <vt:lpstr>Century Gothic</vt:lpstr>
      <vt:lpstr>Times New Roman</vt:lpstr>
      <vt:lpstr>Wingdings 2</vt:lpstr>
      <vt:lpstr>Quotable</vt:lpstr>
      <vt:lpstr>Data Integrity</vt:lpstr>
      <vt:lpstr>Objectives</vt:lpstr>
      <vt:lpstr>Data Integrity</vt:lpstr>
      <vt:lpstr>Data Integrity</vt:lpstr>
      <vt:lpstr>Data Integrity</vt:lpstr>
      <vt:lpstr>Data Integrity</vt:lpstr>
      <vt:lpstr>Data Integrity</vt:lpstr>
      <vt:lpstr>Data Integrity</vt:lpstr>
      <vt:lpstr>Referential Integrity</vt:lpstr>
      <vt:lpstr>Referential Integrity</vt:lpstr>
      <vt:lpstr>Referential Integrity</vt:lpstr>
      <vt:lpstr>Primary Key Constraint</vt:lpstr>
      <vt:lpstr>Composite Primary Key Constraint</vt:lpstr>
      <vt:lpstr>Foreign Key Constraint</vt:lpstr>
      <vt:lpstr>Check Constraint</vt:lpstr>
      <vt:lpstr>Default Constraint</vt:lpstr>
      <vt:lpstr>Triggers</vt:lpstr>
      <vt:lpstr>Summary</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Garnto, Kimberly</dc:creator>
  <cp:lastModifiedBy>Garnto, Kimberly</cp:lastModifiedBy>
  <cp:revision>87</cp:revision>
  <dcterms:created xsi:type="dcterms:W3CDTF">2015-08-25T16:21:52Z</dcterms:created>
  <dcterms:modified xsi:type="dcterms:W3CDTF">2015-10-07T22:46:32Z</dcterms:modified>
</cp:coreProperties>
</file>