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18"/>
  </p:notesMasterIdLst>
  <p:sldIdLst>
    <p:sldId id="256" r:id="rId2"/>
    <p:sldId id="266" r:id="rId3"/>
    <p:sldId id="272" r:id="rId4"/>
    <p:sldId id="273" r:id="rId5"/>
    <p:sldId id="274" r:id="rId6"/>
    <p:sldId id="267" r:id="rId7"/>
    <p:sldId id="268" r:id="rId8"/>
    <p:sldId id="269" r:id="rId9"/>
    <p:sldId id="270" r:id="rId10"/>
    <p:sldId id="275" r:id="rId11"/>
    <p:sldId id="278" r:id="rId12"/>
    <p:sldId id="279" r:id="rId13"/>
    <p:sldId id="277" r:id="rId14"/>
    <p:sldId id="271" r:id="rId15"/>
    <p:sldId id="276"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1124" autoAdjust="0"/>
  </p:normalViewPr>
  <p:slideViewPr>
    <p:cSldViewPr snapToGrid="0">
      <p:cViewPr varScale="1">
        <p:scale>
          <a:sx n="60" d="100"/>
          <a:sy n="60" d="100"/>
        </p:scale>
        <p:origin x="50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41F54F-311F-4D3A-A939-8AF2043791A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4F564DD-C171-4F52-B96B-B8306FC47745}">
      <dgm:prSet phldrT="[Text]"/>
      <dgm:spPr/>
      <dgm:t>
        <a:bodyPr/>
        <a:lstStyle/>
        <a:p>
          <a:r>
            <a:rPr lang="en-US" dirty="0" smtClean="0"/>
            <a:t>Reliability</a:t>
          </a:r>
          <a:endParaRPr lang="en-US" dirty="0"/>
        </a:p>
      </dgm:t>
    </dgm:pt>
    <dgm:pt modelId="{2FFFB55F-D0FC-4869-9649-54FA67742314}" type="parTrans" cxnId="{2296A2D8-7D9B-446C-9FA3-82D719E0F9CA}">
      <dgm:prSet/>
      <dgm:spPr/>
      <dgm:t>
        <a:bodyPr/>
        <a:lstStyle/>
        <a:p>
          <a:endParaRPr lang="en-US"/>
        </a:p>
      </dgm:t>
    </dgm:pt>
    <dgm:pt modelId="{B58BDF8E-EF8E-4DCE-80E0-62E1337EDA4C}" type="sibTrans" cxnId="{2296A2D8-7D9B-446C-9FA3-82D719E0F9CA}">
      <dgm:prSet/>
      <dgm:spPr/>
      <dgm:t>
        <a:bodyPr/>
        <a:lstStyle/>
        <a:p>
          <a:endParaRPr lang="en-US"/>
        </a:p>
      </dgm:t>
    </dgm:pt>
    <dgm:pt modelId="{B7B7482C-1449-4A8B-86C3-36E4AEE9C9D7}">
      <dgm:prSet phldrT="[Text]"/>
      <dgm:spPr/>
      <dgm:t>
        <a:bodyPr/>
        <a:lstStyle/>
        <a:p>
          <a:r>
            <a:rPr lang="en-US" dirty="0" smtClean="0"/>
            <a:t>Availability</a:t>
          </a:r>
          <a:endParaRPr lang="en-US" dirty="0"/>
        </a:p>
      </dgm:t>
    </dgm:pt>
    <dgm:pt modelId="{2C2D247C-16A9-4537-8F88-3210E7E6428B}" type="parTrans" cxnId="{ECC3F4EF-554B-4D72-847E-4867F812D340}">
      <dgm:prSet/>
      <dgm:spPr/>
      <dgm:t>
        <a:bodyPr/>
        <a:lstStyle/>
        <a:p>
          <a:endParaRPr lang="en-US"/>
        </a:p>
      </dgm:t>
    </dgm:pt>
    <dgm:pt modelId="{B9B67508-714D-4315-9C93-A9FB6E25FFEE}" type="sibTrans" cxnId="{ECC3F4EF-554B-4D72-847E-4867F812D340}">
      <dgm:prSet/>
      <dgm:spPr/>
      <dgm:t>
        <a:bodyPr/>
        <a:lstStyle/>
        <a:p>
          <a:endParaRPr lang="en-US"/>
        </a:p>
      </dgm:t>
    </dgm:pt>
    <dgm:pt modelId="{41B0AF9C-9684-40A8-AB80-D2334D4AE2EC}">
      <dgm:prSet phldrT="[Text]"/>
      <dgm:spPr/>
      <dgm:t>
        <a:bodyPr/>
        <a:lstStyle/>
        <a:p>
          <a:r>
            <a:rPr lang="en-US" dirty="0" smtClean="0"/>
            <a:t>Scalability</a:t>
          </a:r>
          <a:endParaRPr lang="en-US" dirty="0"/>
        </a:p>
      </dgm:t>
    </dgm:pt>
    <dgm:pt modelId="{C306ECAD-C3B6-4629-8809-2AF1F1B6DD8A}" type="parTrans" cxnId="{E7853DF4-C2E4-4846-BCDD-204437010109}">
      <dgm:prSet/>
      <dgm:spPr/>
      <dgm:t>
        <a:bodyPr/>
        <a:lstStyle/>
        <a:p>
          <a:endParaRPr lang="en-US"/>
        </a:p>
      </dgm:t>
    </dgm:pt>
    <dgm:pt modelId="{F5404E60-DE40-42B7-AEAE-D31698EFBDD0}" type="sibTrans" cxnId="{E7853DF4-C2E4-4846-BCDD-204437010109}">
      <dgm:prSet/>
      <dgm:spPr/>
      <dgm:t>
        <a:bodyPr/>
        <a:lstStyle/>
        <a:p>
          <a:endParaRPr lang="en-US"/>
        </a:p>
      </dgm:t>
    </dgm:pt>
    <dgm:pt modelId="{EA649181-F430-4978-8EB2-0DFF0333670E}">
      <dgm:prSet phldrT="[Text]"/>
      <dgm:spPr/>
      <dgm:t>
        <a:bodyPr/>
        <a:lstStyle/>
        <a:p>
          <a:r>
            <a:rPr lang="en-US" dirty="0" smtClean="0"/>
            <a:t>Performance</a:t>
          </a:r>
          <a:endParaRPr lang="en-US" dirty="0"/>
        </a:p>
      </dgm:t>
    </dgm:pt>
    <dgm:pt modelId="{2D0E2C06-DE27-4B38-8E7E-995B9B0D4F6E}" type="parTrans" cxnId="{12DB4B24-B0A1-4AF7-B2F8-969FBA7AE3F9}">
      <dgm:prSet/>
      <dgm:spPr/>
      <dgm:t>
        <a:bodyPr/>
        <a:lstStyle/>
        <a:p>
          <a:endParaRPr lang="en-US"/>
        </a:p>
      </dgm:t>
    </dgm:pt>
    <dgm:pt modelId="{D02EB849-F3E5-4679-920D-0A86458545E0}" type="sibTrans" cxnId="{12DB4B24-B0A1-4AF7-B2F8-969FBA7AE3F9}">
      <dgm:prSet/>
      <dgm:spPr/>
      <dgm:t>
        <a:bodyPr/>
        <a:lstStyle/>
        <a:p>
          <a:endParaRPr lang="en-US"/>
        </a:p>
      </dgm:t>
    </dgm:pt>
    <dgm:pt modelId="{39ABE28F-C4E9-4C19-8ADC-BF9B2F97CECE}">
      <dgm:prSet phldrT="[Text]"/>
      <dgm:spPr/>
      <dgm:t>
        <a:bodyPr/>
        <a:lstStyle/>
        <a:p>
          <a:r>
            <a:rPr lang="en-US" dirty="0" smtClean="0"/>
            <a:t>Data Integrity &amp; Protection</a:t>
          </a:r>
          <a:endParaRPr lang="en-US" dirty="0"/>
        </a:p>
      </dgm:t>
    </dgm:pt>
    <dgm:pt modelId="{7AF63DCA-72F0-447A-B4C7-F3DCA658F666}" type="parTrans" cxnId="{3C7E313C-730A-4CE3-BD82-405086E1206B}">
      <dgm:prSet/>
      <dgm:spPr/>
      <dgm:t>
        <a:bodyPr/>
        <a:lstStyle/>
        <a:p>
          <a:endParaRPr lang="en-US"/>
        </a:p>
      </dgm:t>
    </dgm:pt>
    <dgm:pt modelId="{E7491EBA-DAF5-497F-963B-2A64DE21D2F9}" type="sibTrans" cxnId="{3C7E313C-730A-4CE3-BD82-405086E1206B}">
      <dgm:prSet/>
      <dgm:spPr/>
      <dgm:t>
        <a:bodyPr/>
        <a:lstStyle/>
        <a:p>
          <a:endParaRPr lang="en-US"/>
        </a:p>
      </dgm:t>
    </dgm:pt>
    <dgm:pt modelId="{68D331FE-BFF9-49E5-9435-6CE2EBDFA24C}">
      <dgm:prSet phldrT="[Text]"/>
      <dgm:spPr/>
      <dgm:t>
        <a:bodyPr/>
        <a:lstStyle/>
        <a:p>
          <a:r>
            <a:rPr lang="en-US" dirty="0" smtClean="0"/>
            <a:t>Transaction Isolation</a:t>
          </a:r>
          <a:endParaRPr lang="en-US" dirty="0"/>
        </a:p>
      </dgm:t>
    </dgm:pt>
    <dgm:pt modelId="{7A9FBDFD-2632-4E16-9D4E-92DAD188324F}" type="parTrans" cxnId="{33DAE3DA-0E53-47E6-9672-E82E48602402}">
      <dgm:prSet/>
      <dgm:spPr/>
      <dgm:t>
        <a:bodyPr/>
        <a:lstStyle/>
        <a:p>
          <a:endParaRPr lang="en-US"/>
        </a:p>
      </dgm:t>
    </dgm:pt>
    <dgm:pt modelId="{67E0F7CE-5840-4ADA-A52B-681C6825E0EE}" type="sibTrans" cxnId="{33DAE3DA-0E53-47E6-9672-E82E48602402}">
      <dgm:prSet/>
      <dgm:spPr/>
      <dgm:t>
        <a:bodyPr/>
        <a:lstStyle/>
        <a:p>
          <a:endParaRPr lang="en-US"/>
        </a:p>
      </dgm:t>
    </dgm:pt>
    <dgm:pt modelId="{12D13F3B-3CE7-4A32-82B4-BDF2CDD4C70F}">
      <dgm:prSet phldrT="[Text]"/>
      <dgm:spPr/>
      <dgm:t>
        <a:bodyPr/>
        <a:lstStyle/>
        <a:p>
          <a:r>
            <a:rPr lang="en-US" dirty="0" smtClean="0"/>
            <a:t>Reporting</a:t>
          </a:r>
          <a:endParaRPr lang="en-US" dirty="0"/>
        </a:p>
      </dgm:t>
    </dgm:pt>
    <dgm:pt modelId="{5B06C602-B3A4-43C7-AF15-0F5D9C334DD4}" type="parTrans" cxnId="{484504E7-7E9A-4BF9-9D9A-BC32503A9946}">
      <dgm:prSet/>
      <dgm:spPr/>
      <dgm:t>
        <a:bodyPr/>
        <a:lstStyle/>
        <a:p>
          <a:endParaRPr lang="en-US"/>
        </a:p>
      </dgm:t>
    </dgm:pt>
    <dgm:pt modelId="{7235E3DB-134C-408D-BDC3-1B3FE35F6874}" type="sibTrans" cxnId="{484504E7-7E9A-4BF9-9D9A-BC32503A9946}">
      <dgm:prSet/>
      <dgm:spPr/>
      <dgm:t>
        <a:bodyPr/>
        <a:lstStyle/>
        <a:p>
          <a:endParaRPr lang="en-US"/>
        </a:p>
      </dgm:t>
    </dgm:pt>
    <dgm:pt modelId="{180D256A-A22E-4485-9304-16481EABBB1B}">
      <dgm:prSet phldrT="[Text]"/>
      <dgm:spPr/>
      <dgm:t>
        <a:bodyPr/>
        <a:lstStyle/>
        <a:p>
          <a:r>
            <a:rPr lang="en-US" dirty="0" smtClean="0"/>
            <a:t>Data Analysis</a:t>
          </a:r>
          <a:endParaRPr lang="en-US" dirty="0"/>
        </a:p>
      </dgm:t>
    </dgm:pt>
    <dgm:pt modelId="{22A4C452-3BF6-42FD-82DC-E75288F48AF4}" type="parTrans" cxnId="{5345CDEA-4290-4D89-AC7F-7E70511FEFD2}">
      <dgm:prSet/>
      <dgm:spPr/>
      <dgm:t>
        <a:bodyPr/>
        <a:lstStyle/>
        <a:p>
          <a:endParaRPr lang="en-US"/>
        </a:p>
      </dgm:t>
    </dgm:pt>
    <dgm:pt modelId="{B632B283-96F2-4643-BA24-1FA63A164174}" type="sibTrans" cxnId="{5345CDEA-4290-4D89-AC7F-7E70511FEFD2}">
      <dgm:prSet/>
      <dgm:spPr/>
      <dgm:t>
        <a:bodyPr/>
        <a:lstStyle/>
        <a:p>
          <a:endParaRPr lang="en-US"/>
        </a:p>
      </dgm:t>
    </dgm:pt>
    <dgm:pt modelId="{C3DE20E0-60CB-4C96-BA9C-E4F9E2CFA2B0}" type="pres">
      <dgm:prSet presAssocID="{8B41F54F-311F-4D3A-A939-8AF2043791AB}" presName="diagram" presStyleCnt="0">
        <dgm:presLayoutVars>
          <dgm:dir/>
          <dgm:resizeHandles val="exact"/>
        </dgm:presLayoutVars>
      </dgm:prSet>
      <dgm:spPr/>
    </dgm:pt>
    <dgm:pt modelId="{CCDDF15F-0A77-4CA7-A502-D1D4C5948F54}" type="pres">
      <dgm:prSet presAssocID="{74F564DD-C171-4F52-B96B-B8306FC47745}" presName="node" presStyleLbl="node1" presStyleIdx="0" presStyleCnt="8">
        <dgm:presLayoutVars>
          <dgm:bulletEnabled val="1"/>
        </dgm:presLayoutVars>
      </dgm:prSet>
      <dgm:spPr/>
    </dgm:pt>
    <dgm:pt modelId="{C373C148-ABA0-4C11-BCEF-2F464A91404F}" type="pres">
      <dgm:prSet presAssocID="{B58BDF8E-EF8E-4DCE-80E0-62E1337EDA4C}" presName="sibTrans" presStyleCnt="0"/>
      <dgm:spPr/>
    </dgm:pt>
    <dgm:pt modelId="{0871F5B0-92D7-4969-904D-7419BBBAB7CA}" type="pres">
      <dgm:prSet presAssocID="{B7B7482C-1449-4A8B-86C3-36E4AEE9C9D7}" presName="node" presStyleLbl="node1" presStyleIdx="1" presStyleCnt="8">
        <dgm:presLayoutVars>
          <dgm:bulletEnabled val="1"/>
        </dgm:presLayoutVars>
      </dgm:prSet>
      <dgm:spPr/>
    </dgm:pt>
    <dgm:pt modelId="{E6F9CC8A-E642-4942-A57D-D5653271B2C9}" type="pres">
      <dgm:prSet presAssocID="{B9B67508-714D-4315-9C93-A9FB6E25FFEE}" presName="sibTrans" presStyleCnt="0"/>
      <dgm:spPr/>
    </dgm:pt>
    <dgm:pt modelId="{399C2BA7-4FFB-41CF-9156-457EED059DF0}" type="pres">
      <dgm:prSet presAssocID="{41B0AF9C-9684-40A8-AB80-D2334D4AE2EC}" presName="node" presStyleLbl="node1" presStyleIdx="2" presStyleCnt="8">
        <dgm:presLayoutVars>
          <dgm:bulletEnabled val="1"/>
        </dgm:presLayoutVars>
      </dgm:prSet>
      <dgm:spPr/>
    </dgm:pt>
    <dgm:pt modelId="{343BD618-CD7E-44AB-BFA2-DBCF52622374}" type="pres">
      <dgm:prSet presAssocID="{F5404E60-DE40-42B7-AEAE-D31698EFBDD0}" presName="sibTrans" presStyleCnt="0"/>
      <dgm:spPr/>
    </dgm:pt>
    <dgm:pt modelId="{79B09F9C-0074-4CD6-ABC4-063A7B93091C}" type="pres">
      <dgm:prSet presAssocID="{EA649181-F430-4978-8EB2-0DFF0333670E}" presName="node" presStyleLbl="node1" presStyleIdx="3" presStyleCnt="8">
        <dgm:presLayoutVars>
          <dgm:bulletEnabled val="1"/>
        </dgm:presLayoutVars>
      </dgm:prSet>
      <dgm:spPr/>
    </dgm:pt>
    <dgm:pt modelId="{D2A67DD1-0296-4610-95C8-D389104E4DA9}" type="pres">
      <dgm:prSet presAssocID="{D02EB849-F3E5-4679-920D-0A86458545E0}" presName="sibTrans" presStyleCnt="0"/>
      <dgm:spPr/>
    </dgm:pt>
    <dgm:pt modelId="{69411CAF-3006-49C8-852C-1E74DFCED5BB}" type="pres">
      <dgm:prSet presAssocID="{39ABE28F-C4E9-4C19-8ADC-BF9B2F97CECE}" presName="node" presStyleLbl="node1" presStyleIdx="4" presStyleCnt="8">
        <dgm:presLayoutVars>
          <dgm:bulletEnabled val="1"/>
        </dgm:presLayoutVars>
      </dgm:prSet>
      <dgm:spPr/>
      <dgm:t>
        <a:bodyPr/>
        <a:lstStyle/>
        <a:p>
          <a:endParaRPr lang="en-US"/>
        </a:p>
      </dgm:t>
    </dgm:pt>
    <dgm:pt modelId="{8303D49C-1F2D-453F-9468-7B9E7D494BFE}" type="pres">
      <dgm:prSet presAssocID="{E7491EBA-DAF5-497F-963B-2A64DE21D2F9}" presName="sibTrans" presStyleCnt="0"/>
      <dgm:spPr/>
    </dgm:pt>
    <dgm:pt modelId="{118D8200-B906-4FB9-BB5E-1AB2B70E2DB0}" type="pres">
      <dgm:prSet presAssocID="{68D331FE-BFF9-49E5-9435-6CE2EBDFA24C}" presName="node" presStyleLbl="node1" presStyleIdx="5" presStyleCnt="8">
        <dgm:presLayoutVars>
          <dgm:bulletEnabled val="1"/>
        </dgm:presLayoutVars>
      </dgm:prSet>
      <dgm:spPr/>
      <dgm:t>
        <a:bodyPr/>
        <a:lstStyle/>
        <a:p>
          <a:endParaRPr lang="en-US"/>
        </a:p>
      </dgm:t>
    </dgm:pt>
    <dgm:pt modelId="{C10D3AC9-4D15-4A61-A104-4A9F87311826}" type="pres">
      <dgm:prSet presAssocID="{67E0F7CE-5840-4ADA-A52B-681C6825E0EE}" presName="sibTrans" presStyleCnt="0"/>
      <dgm:spPr/>
    </dgm:pt>
    <dgm:pt modelId="{08946172-DC57-45EE-95A4-B130BC121BD7}" type="pres">
      <dgm:prSet presAssocID="{12D13F3B-3CE7-4A32-82B4-BDF2CDD4C70F}" presName="node" presStyleLbl="node1" presStyleIdx="6" presStyleCnt="8">
        <dgm:presLayoutVars>
          <dgm:bulletEnabled val="1"/>
        </dgm:presLayoutVars>
      </dgm:prSet>
      <dgm:spPr/>
    </dgm:pt>
    <dgm:pt modelId="{85586D1B-C471-4C15-812C-2201DA35778F}" type="pres">
      <dgm:prSet presAssocID="{7235E3DB-134C-408D-BDC3-1B3FE35F6874}" presName="sibTrans" presStyleCnt="0"/>
      <dgm:spPr/>
    </dgm:pt>
    <dgm:pt modelId="{00A2BC14-4081-48BB-8D24-7E1E3821828F}" type="pres">
      <dgm:prSet presAssocID="{180D256A-A22E-4485-9304-16481EABBB1B}" presName="node" presStyleLbl="node1" presStyleIdx="7" presStyleCnt="8">
        <dgm:presLayoutVars>
          <dgm:bulletEnabled val="1"/>
        </dgm:presLayoutVars>
      </dgm:prSet>
      <dgm:spPr/>
    </dgm:pt>
  </dgm:ptLst>
  <dgm:cxnLst>
    <dgm:cxn modelId="{0154C81E-4E74-4CE0-A2A5-37CBD839DF35}" type="presOf" srcId="{180D256A-A22E-4485-9304-16481EABBB1B}" destId="{00A2BC14-4081-48BB-8D24-7E1E3821828F}" srcOrd="0" destOrd="0" presId="urn:microsoft.com/office/officeart/2005/8/layout/default"/>
    <dgm:cxn modelId="{2296A2D8-7D9B-446C-9FA3-82D719E0F9CA}" srcId="{8B41F54F-311F-4D3A-A939-8AF2043791AB}" destId="{74F564DD-C171-4F52-B96B-B8306FC47745}" srcOrd="0" destOrd="0" parTransId="{2FFFB55F-D0FC-4869-9649-54FA67742314}" sibTransId="{B58BDF8E-EF8E-4DCE-80E0-62E1337EDA4C}"/>
    <dgm:cxn modelId="{211E2B41-5588-467E-8977-F159FA475242}" type="presOf" srcId="{8B41F54F-311F-4D3A-A939-8AF2043791AB}" destId="{C3DE20E0-60CB-4C96-BA9C-E4F9E2CFA2B0}" srcOrd="0" destOrd="0" presId="urn:microsoft.com/office/officeart/2005/8/layout/default"/>
    <dgm:cxn modelId="{484504E7-7E9A-4BF9-9D9A-BC32503A9946}" srcId="{8B41F54F-311F-4D3A-A939-8AF2043791AB}" destId="{12D13F3B-3CE7-4A32-82B4-BDF2CDD4C70F}" srcOrd="6" destOrd="0" parTransId="{5B06C602-B3A4-43C7-AF15-0F5D9C334DD4}" sibTransId="{7235E3DB-134C-408D-BDC3-1B3FE35F6874}"/>
    <dgm:cxn modelId="{E7853DF4-C2E4-4846-BCDD-204437010109}" srcId="{8B41F54F-311F-4D3A-A939-8AF2043791AB}" destId="{41B0AF9C-9684-40A8-AB80-D2334D4AE2EC}" srcOrd="2" destOrd="0" parTransId="{C306ECAD-C3B6-4629-8809-2AF1F1B6DD8A}" sibTransId="{F5404E60-DE40-42B7-AEAE-D31698EFBDD0}"/>
    <dgm:cxn modelId="{33DAE3DA-0E53-47E6-9672-E82E48602402}" srcId="{8B41F54F-311F-4D3A-A939-8AF2043791AB}" destId="{68D331FE-BFF9-49E5-9435-6CE2EBDFA24C}" srcOrd="5" destOrd="0" parTransId="{7A9FBDFD-2632-4E16-9D4E-92DAD188324F}" sibTransId="{67E0F7CE-5840-4ADA-A52B-681C6825E0EE}"/>
    <dgm:cxn modelId="{6906AC38-1BCB-43F0-BA84-096B024A7623}" type="presOf" srcId="{EA649181-F430-4978-8EB2-0DFF0333670E}" destId="{79B09F9C-0074-4CD6-ABC4-063A7B93091C}" srcOrd="0" destOrd="0" presId="urn:microsoft.com/office/officeart/2005/8/layout/default"/>
    <dgm:cxn modelId="{12DB4B24-B0A1-4AF7-B2F8-969FBA7AE3F9}" srcId="{8B41F54F-311F-4D3A-A939-8AF2043791AB}" destId="{EA649181-F430-4978-8EB2-0DFF0333670E}" srcOrd="3" destOrd="0" parTransId="{2D0E2C06-DE27-4B38-8E7E-995B9B0D4F6E}" sibTransId="{D02EB849-F3E5-4679-920D-0A86458545E0}"/>
    <dgm:cxn modelId="{ED7F03A4-7649-481A-A02D-C423006B700D}" type="presOf" srcId="{41B0AF9C-9684-40A8-AB80-D2334D4AE2EC}" destId="{399C2BA7-4FFB-41CF-9156-457EED059DF0}" srcOrd="0" destOrd="0" presId="urn:microsoft.com/office/officeart/2005/8/layout/default"/>
    <dgm:cxn modelId="{ECC3F4EF-554B-4D72-847E-4867F812D340}" srcId="{8B41F54F-311F-4D3A-A939-8AF2043791AB}" destId="{B7B7482C-1449-4A8B-86C3-36E4AEE9C9D7}" srcOrd="1" destOrd="0" parTransId="{2C2D247C-16A9-4537-8F88-3210E7E6428B}" sibTransId="{B9B67508-714D-4315-9C93-A9FB6E25FFEE}"/>
    <dgm:cxn modelId="{18926D98-D0CC-4315-8980-09BCB5C434B8}" type="presOf" srcId="{74F564DD-C171-4F52-B96B-B8306FC47745}" destId="{CCDDF15F-0A77-4CA7-A502-D1D4C5948F54}" srcOrd="0" destOrd="0" presId="urn:microsoft.com/office/officeart/2005/8/layout/default"/>
    <dgm:cxn modelId="{0F15F525-32F3-466E-84CE-B6BDFE09DCB8}" type="presOf" srcId="{12D13F3B-3CE7-4A32-82B4-BDF2CDD4C70F}" destId="{08946172-DC57-45EE-95A4-B130BC121BD7}" srcOrd="0" destOrd="0" presId="urn:microsoft.com/office/officeart/2005/8/layout/default"/>
    <dgm:cxn modelId="{3C7E313C-730A-4CE3-BD82-405086E1206B}" srcId="{8B41F54F-311F-4D3A-A939-8AF2043791AB}" destId="{39ABE28F-C4E9-4C19-8ADC-BF9B2F97CECE}" srcOrd="4" destOrd="0" parTransId="{7AF63DCA-72F0-447A-B4C7-F3DCA658F666}" sibTransId="{E7491EBA-DAF5-497F-963B-2A64DE21D2F9}"/>
    <dgm:cxn modelId="{48FB31DE-3DB8-4179-8351-7EC32B3F475A}" type="presOf" srcId="{68D331FE-BFF9-49E5-9435-6CE2EBDFA24C}" destId="{118D8200-B906-4FB9-BB5E-1AB2B70E2DB0}" srcOrd="0" destOrd="0" presId="urn:microsoft.com/office/officeart/2005/8/layout/default"/>
    <dgm:cxn modelId="{5345CDEA-4290-4D89-AC7F-7E70511FEFD2}" srcId="{8B41F54F-311F-4D3A-A939-8AF2043791AB}" destId="{180D256A-A22E-4485-9304-16481EABBB1B}" srcOrd="7" destOrd="0" parTransId="{22A4C452-3BF6-42FD-82DC-E75288F48AF4}" sibTransId="{B632B283-96F2-4643-BA24-1FA63A164174}"/>
    <dgm:cxn modelId="{23DB3CA6-22A3-426E-A158-2FE77233CB30}" type="presOf" srcId="{39ABE28F-C4E9-4C19-8ADC-BF9B2F97CECE}" destId="{69411CAF-3006-49C8-852C-1E74DFCED5BB}" srcOrd="0" destOrd="0" presId="urn:microsoft.com/office/officeart/2005/8/layout/default"/>
    <dgm:cxn modelId="{A2B819DD-A7E1-44EB-92E6-C578339CBEBC}" type="presOf" srcId="{B7B7482C-1449-4A8B-86C3-36E4AEE9C9D7}" destId="{0871F5B0-92D7-4969-904D-7419BBBAB7CA}" srcOrd="0" destOrd="0" presId="urn:microsoft.com/office/officeart/2005/8/layout/default"/>
    <dgm:cxn modelId="{DE3B7CA6-47B0-4DFA-8810-5DBF689CCB39}" type="presParOf" srcId="{C3DE20E0-60CB-4C96-BA9C-E4F9E2CFA2B0}" destId="{CCDDF15F-0A77-4CA7-A502-D1D4C5948F54}" srcOrd="0" destOrd="0" presId="urn:microsoft.com/office/officeart/2005/8/layout/default"/>
    <dgm:cxn modelId="{E6C0A86D-1EFB-4F49-9829-887E013AAAA6}" type="presParOf" srcId="{C3DE20E0-60CB-4C96-BA9C-E4F9E2CFA2B0}" destId="{C373C148-ABA0-4C11-BCEF-2F464A91404F}" srcOrd="1" destOrd="0" presId="urn:microsoft.com/office/officeart/2005/8/layout/default"/>
    <dgm:cxn modelId="{83CF608E-573C-4F18-8B28-98514982C92C}" type="presParOf" srcId="{C3DE20E0-60CB-4C96-BA9C-E4F9E2CFA2B0}" destId="{0871F5B0-92D7-4969-904D-7419BBBAB7CA}" srcOrd="2" destOrd="0" presId="urn:microsoft.com/office/officeart/2005/8/layout/default"/>
    <dgm:cxn modelId="{A04931CA-A495-4FB3-8DA9-6B73A7D221A6}" type="presParOf" srcId="{C3DE20E0-60CB-4C96-BA9C-E4F9E2CFA2B0}" destId="{E6F9CC8A-E642-4942-A57D-D5653271B2C9}" srcOrd="3" destOrd="0" presId="urn:microsoft.com/office/officeart/2005/8/layout/default"/>
    <dgm:cxn modelId="{6498D3DD-EFF9-4913-98EE-89E531BADE11}" type="presParOf" srcId="{C3DE20E0-60CB-4C96-BA9C-E4F9E2CFA2B0}" destId="{399C2BA7-4FFB-41CF-9156-457EED059DF0}" srcOrd="4" destOrd="0" presId="urn:microsoft.com/office/officeart/2005/8/layout/default"/>
    <dgm:cxn modelId="{EA9BF620-E0A7-4BE7-8937-8B65E3ED9044}" type="presParOf" srcId="{C3DE20E0-60CB-4C96-BA9C-E4F9E2CFA2B0}" destId="{343BD618-CD7E-44AB-BFA2-DBCF52622374}" srcOrd="5" destOrd="0" presId="urn:microsoft.com/office/officeart/2005/8/layout/default"/>
    <dgm:cxn modelId="{27E30BC1-12C9-4926-A018-1AC6EFDFEEBA}" type="presParOf" srcId="{C3DE20E0-60CB-4C96-BA9C-E4F9E2CFA2B0}" destId="{79B09F9C-0074-4CD6-ABC4-063A7B93091C}" srcOrd="6" destOrd="0" presId="urn:microsoft.com/office/officeart/2005/8/layout/default"/>
    <dgm:cxn modelId="{4C313022-6046-4A88-821B-0B000EF91012}" type="presParOf" srcId="{C3DE20E0-60CB-4C96-BA9C-E4F9E2CFA2B0}" destId="{D2A67DD1-0296-4610-95C8-D389104E4DA9}" srcOrd="7" destOrd="0" presId="urn:microsoft.com/office/officeart/2005/8/layout/default"/>
    <dgm:cxn modelId="{354C0086-1583-4D7F-AC80-0002449B6F6E}" type="presParOf" srcId="{C3DE20E0-60CB-4C96-BA9C-E4F9E2CFA2B0}" destId="{69411CAF-3006-49C8-852C-1E74DFCED5BB}" srcOrd="8" destOrd="0" presId="urn:microsoft.com/office/officeart/2005/8/layout/default"/>
    <dgm:cxn modelId="{3C772753-D989-41C6-9936-4F128AD9F528}" type="presParOf" srcId="{C3DE20E0-60CB-4C96-BA9C-E4F9E2CFA2B0}" destId="{8303D49C-1F2D-453F-9468-7B9E7D494BFE}" srcOrd="9" destOrd="0" presId="urn:microsoft.com/office/officeart/2005/8/layout/default"/>
    <dgm:cxn modelId="{8785AB6A-8A64-4D1A-BB12-C65743922A8F}" type="presParOf" srcId="{C3DE20E0-60CB-4C96-BA9C-E4F9E2CFA2B0}" destId="{118D8200-B906-4FB9-BB5E-1AB2B70E2DB0}" srcOrd="10" destOrd="0" presId="urn:microsoft.com/office/officeart/2005/8/layout/default"/>
    <dgm:cxn modelId="{27550912-558D-4A35-8C8E-41561F048FF6}" type="presParOf" srcId="{C3DE20E0-60CB-4C96-BA9C-E4F9E2CFA2B0}" destId="{C10D3AC9-4D15-4A61-A104-4A9F87311826}" srcOrd="11" destOrd="0" presId="urn:microsoft.com/office/officeart/2005/8/layout/default"/>
    <dgm:cxn modelId="{B6EBB8A8-C4D3-4EA5-A5A1-D333069D4AAB}" type="presParOf" srcId="{C3DE20E0-60CB-4C96-BA9C-E4F9E2CFA2B0}" destId="{08946172-DC57-45EE-95A4-B130BC121BD7}" srcOrd="12" destOrd="0" presId="urn:microsoft.com/office/officeart/2005/8/layout/default"/>
    <dgm:cxn modelId="{353F2760-AAC5-4277-9518-9543D6949979}" type="presParOf" srcId="{C3DE20E0-60CB-4C96-BA9C-E4F9E2CFA2B0}" destId="{85586D1B-C471-4C15-812C-2201DA35778F}" srcOrd="13" destOrd="0" presId="urn:microsoft.com/office/officeart/2005/8/layout/default"/>
    <dgm:cxn modelId="{6401EFAE-13FB-465A-9A54-6DE9D3A64D8D}" type="presParOf" srcId="{C3DE20E0-60CB-4C96-BA9C-E4F9E2CFA2B0}" destId="{00A2BC14-4081-48BB-8D24-7E1E3821828F}"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8AF8A7-3BD9-4543-AC8B-222FE81C0D9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36B697A-3CEB-40E2-B555-FC180074AB5C}">
      <dgm:prSet phldrT="[Text]"/>
      <dgm:spPr/>
      <dgm:t>
        <a:bodyPr/>
        <a:lstStyle/>
        <a:p>
          <a:r>
            <a:rPr lang="en-US" b="1" dirty="0" smtClean="0"/>
            <a:t>Tables</a:t>
          </a:r>
          <a:endParaRPr lang="en-US" b="1" dirty="0"/>
        </a:p>
      </dgm:t>
    </dgm:pt>
    <dgm:pt modelId="{ED7DBEE4-5FD7-4359-B34C-CA2389D8A369}" type="parTrans" cxnId="{B46ACB29-A144-4D66-94DB-AC3A35543372}">
      <dgm:prSet/>
      <dgm:spPr/>
      <dgm:t>
        <a:bodyPr/>
        <a:lstStyle/>
        <a:p>
          <a:endParaRPr lang="en-US"/>
        </a:p>
      </dgm:t>
    </dgm:pt>
    <dgm:pt modelId="{6AFC67FD-5935-4C7A-9640-FFA0406CAB50}" type="sibTrans" cxnId="{B46ACB29-A144-4D66-94DB-AC3A35543372}">
      <dgm:prSet/>
      <dgm:spPr/>
      <dgm:t>
        <a:bodyPr/>
        <a:lstStyle/>
        <a:p>
          <a:endParaRPr lang="en-US"/>
        </a:p>
      </dgm:t>
    </dgm:pt>
    <dgm:pt modelId="{3D44F731-C5CF-490E-85A6-2DBCC8490473}">
      <dgm:prSet phldrT="[Text]"/>
      <dgm:spPr/>
      <dgm:t>
        <a:bodyPr/>
        <a:lstStyle/>
        <a:p>
          <a:r>
            <a:rPr lang="en-US" dirty="0" smtClean="0"/>
            <a:t>Data Storage</a:t>
          </a:r>
          <a:endParaRPr lang="en-US" dirty="0"/>
        </a:p>
      </dgm:t>
    </dgm:pt>
    <dgm:pt modelId="{3B29450E-0CE5-4B85-8D59-A55306C87D98}" type="parTrans" cxnId="{C20EE934-24B2-4FDD-88BC-E7FA7F888323}">
      <dgm:prSet/>
      <dgm:spPr/>
      <dgm:t>
        <a:bodyPr/>
        <a:lstStyle/>
        <a:p>
          <a:endParaRPr lang="en-US"/>
        </a:p>
      </dgm:t>
    </dgm:pt>
    <dgm:pt modelId="{0434D036-4276-45A8-82EB-03E3A157CFB4}" type="sibTrans" cxnId="{C20EE934-24B2-4FDD-88BC-E7FA7F888323}">
      <dgm:prSet/>
      <dgm:spPr/>
      <dgm:t>
        <a:bodyPr/>
        <a:lstStyle/>
        <a:p>
          <a:endParaRPr lang="en-US"/>
        </a:p>
      </dgm:t>
    </dgm:pt>
    <dgm:pt modelId="{4B65DF94-B9D3-4850-AD6E-20234EF24129}">
      <dgm:prSet phldrT="[Text]"/>
      <dgm:spPr/>
      <dgm:t>
        <a:bodyPr/>
        <a:lstStyle/>
        <a:p>
          <a:r>
            <a:rPr lang="en-US" dirty="0" smtClean="0"/>
            <a:t>Data Retrieval</a:t>
          </a:r>
          <a:endParaRPr lang="en-US" dirty="0"/>
        </a:p>
      </dgm:t>
    </dgm:pt>
    <dgm:pt modelId="{E14AAB24-B526-405D-A5FA-A2B97D4BD991}" type="parTrans" cxnId="{C75FEE86-AA08-4964-BDD6-F4792154098D}">
      <dgm:prSet/>
      <dgm:spPr/>
      <dgm:t>
        <a:bodyPr/>
        <a:lstStyle/>
        <a:p>
          <a:endParaRPr lang="en-US"/>
        </a:p>
      </dgm:t>
    </dgm:pt>
    <dgm:pt modelId="{E5B5BE15-3B7E-4642-8F17-2B372DF746F0}" type="sibTrans" cxnId="{C75FEE86-AA08-4964-BDD6-F4792154098D}">
      <dgm:prSet/>
      <dgm:spPr/>
      <dgm:t>
        <a:bodyPr/>
        <a:lstStyle/>
        <a:p>
          <a:endParaRPr lang="en-US"/>
        </a:p>
      </dgm:t>
    </dgm:pt>
    <dgm:pt modelId="{C661B635-D617-4679-9CE1-95AC6C8EF63D}">
      <dgm:prSet phldrT="[Text]"/>
      <dgm:spPr/>
      <dgm:t>
        <a:bodyPr/>
        <a:lstStyle/>
        <a:p>
          <a:r>
            <a:rPr lang="en-US" b="1" dirty="0" smtClean="0"/>
            <a:t>Indexes</a:t>
          </a:r>
          <a:endParaRPr lang="en-US" b="1" dirty="0"/>
        </a:p>
      </dgm:t>
    </dgm:pt>
    <dgm:pt modelId="{8904B329-2E01-4609-8F70-7D3AEB042A39}" type="parTrans" cxnId="{0F2884B9-F068-4B6A-B452-1783275A5617}">
      <dgm:prSet/>
      <dgm:spPr/>
      <dgm:t>
        <a:bodyPr/>
        <a:lstStyle/>
        <a:p>
          <a:endParaRPr lang="en-US"/>
        </a:p>
      </dgm:t>
    </dgm:pt>
    <dgm:pt modelId="{B3E45913-7E6E-4FAD-A804-1E7E99E41CBC}" type="sibTrans" cxnId="{0F2884B9-F068-4B6A-B452-1783275A5617}">
      <dgm:prSet/>
      <dgm:spPr/>
      <dgm:t>
        <a:bodyPr/>
        <a:lstStyle/>
        <a:p>
          <a:endParaRPr lang="en-US"/>
        </a:p>
      </dgm:t>
    </dgm:pt>
    <dgm:pt modelId="{1A14B616-B7D9-425D-811C-588F6E168626}">
      <dgm:prSet phldrT="[Text]"/>
      <dgm:spPr/>
      <dgm:t>
        <a:bodyPr/>
        <a:lstStyle/>
        <a:p>
          <a:r>
            <a:rPr lang="en-US" dirty="0" smtClean="0"/>
            <a:t>Improves Query Performance</a:t>
          </a:r>
          <a:endParaRPr lang="en-US" dirty="0"/>
        </a:p>
      </dgm:t>
    </dgm:pt>
    <dgm:pt modelId="{16FE995B-A1CB-4FF7-9A71-5E6DBB40941D}" type="parTrans" cxnId="{1C612239-0B27-42A2-BE5F-DB4F4A99EA69}">
      <dgm:prSet/>
      <dgm:spPr/>
      <dgm:t>
        <a:bodyPr/>
        <a:lstStyle/>
        <a:p>
          <a:endParaRPr lang="en-US"/>
        </a:p>
      </dgm:t>
    </dgm:pt>
    <dgm:pt modelId="{99D63619-2D62-4B44-BB59-C3C28E86E1B9}" type="sibTrans" cxnId="{1C612239-0B27-42A2-BE5F-DB4F4A99EA69}">
      <dgm:prSet/>
      <dgm:spPr/>
      <dgm:t>
        <a:bodyPr/>
        <a:lstStyle/>
        <a:p>
          <a:endParaRPr lang="en-US"/>
        </a:p>
      </dgm:t>
    </dgm:pt>
    <dgm:pt modelId="{0B3FC9CF-626E-4A5D-9698-6177B404BE30}">
      <dgm:prSet phldrT="[Text]"/>
      <dgm:spPr/>
      <dgm:t>
        <a:bodyPr/>
        <a:lstStyle/>
        <a:p>
          <a:r>
            <a:rPr lang="en-US" dirty="0" smtClean="0"/>
            <a:t>Clustered</a:t>
          </a:r>
          <a:endParaRPr lang="en-US" dirty="0"/>
        </a:p>
      </dgm:t>
    </dgm:pt>
    <dgm:pt modelId="{F905B694-59A8-435E-81F3-8460761F7526}" type="parTrans" cxnId="{457C80F0-7CFD-4966-BB50-38E35C468057}">
      <dgm:prSet/>
      <dgm:spPr/>
      <dgm:t>
        <a:bodyPr/>
        <a:lstStyle/>
        <a:p>
          <a:endParaRPr lang="en-US"/>
        </a:p>
      </dgm:t>
    </dgm:pt>
    <dgm:pt modelId="{C6D51E36-F1C7-4394-B0E9-C7EEAA3BC8BA}" type="sibTrans" cxnId="{457C80F0-7CFD-4966-BB50-38E35C468057}">
      <dgm:prSet/>
      <dgm:spPr/>
      <dgm:t>
        <a:bodyPr/>
        <a:lstStyle/>
        <a:p>
          <a:endParaRPr lang="en-US"/>
        </a:p>
      </dgm:t>
    </dgm:pt>
    <dgm:pt modelId="{DD68C105-A628-40EF-943A-3FE29C41B2F0}">
      <dgm:prSet phldrT="[Text]"/>
      <dgm:spPr/>
      <dgm:t>
        <a:bodyPr/>
        <a:lstStyle/>
        <a:p>
          <a:r>
            <a:rPr lang="en-US" b="1" dirty="0" smtClean="0"/>
            <a:t>Views</a:t>
          </a:r>
          <a:endParaRPr lang="en-US" b="1" dirty="0"/>
        </a:p>
      </dgm:t>
    </dgm:pt>
    <dgm:pt modelId="{92154C92-6745-4EBF-936D-61C204EB23A8}" type="parTrans" cxnId="{B8D2BC46-DD6E-4D33-BF47-C371D9C32DDE}">
      <dgm:prSet/>
      <dgm:spPr/>
      <dgm:t>
        <a:bodyPr/>
        <a:lstStyle/>
        <a:p>
          <a:endParaRPr lang="en-US"/>
        </a:p>
      </dgm:t>
    </dgm:pt>
    <dgm:pt modelId="{AB4169C3-7B06-4336-98A2-E629B3644985}" type="sibTrans" cxnId="{B8D2BC46-DD6E-4D33-BF47-C371D9C32DDE}">
      <dgm:prSet/>
      <dgm:spPr/>
      <dgm:t>
        <a:bodyPr/>
        <a:lstStyle/>
        <a:p>
          <a:endParaRPr lang="en-US"/>
        </a:p>
      </dgm:t>
    </dgm:pt>
    <dgm:pt modelId="{19A76C2E-5597-4A3C-8F91-12853EA1D45E}">
      <dgm:prSet phldrT="[Text]"/>
      <dgm:spPr/>
      <dgm:t>
        <a:bodyPr/>
        <a:lstStyle/>
        <a:p>
          <a:r>
            <a:rPr lang="en-US" dirty="0" smtClean="0"/>
            <a:t>Logical Result Sets</a:t>
          </a:r>
          <a:endParaRPr lang="en-US" dirty="0"/>
        </a:p>
      </dgm:t>
    </dgm:pt>
    <dgm:pt modelId="{A4F15941-44DD-49EB-BCD1-7A3F56C5678D}" type="parTrans" cxnId="{08AB6BA7-678E-43A9-A30C-CCF2E8605540}">
      <dgm:prSet/>
      <dgm:spPr/>
      <dgm:t>
        <a:bodyPr/>
        <a:lstStyle/>
        <a:p>
          <a:endParaRPr lang="en-US"/>
        </a:p>
      </dgm:t>
    </dgm:pt>
    <dgm:pt modelId="{DEB978BA-E251-45E2-8624-18374F104080}" type="sibTrans" cxnId="{08AB6BA7-678E-43A9-A30C-CCF2E8605540}">
      <dgm:prSet/>
      <dgm:spPr/>
      <dgm:t>
        <a:bodyPr/>
        <a:lstStyle/>
        <a:p>
          <a:endParaRPr lang="en-US"/>
        </a:p>
      </dgm:t>
    </dgm:pt>
    <dgm:pt modelId="{23C4CDC8-097D-4894-A183-BE32FBAE307A}">
      <dgm:prSet phldrT="[Text]"/>
      <dgm:spPr/>
      <dgm:t>
        <a:bodyPr/>
        <a:lstStyle/>
        <a:p>
          <a:r>
            <a:rPr lang="en-US" dirty="0" smtClean="0"/>
            <a:t>Based on SELECT Queries</a:t>
          </a:r>
          <a:endParaRPr lang="en-US" dirty="0"/>
        </a:p>
      </dgm:t>
    </dgm:pt>
    <dgm:pt modelId="{99DFB54C-8594-4092-AE80-1A8A43A22B72}" type="parTrans" cxnId="{7D566092-863C-4B13-930C-B8DA9BE776C8}">
      <dgm:prSet/>
      <dgm:spPr/>
      <dgm:t>
        <a:bodyPr/>
        <a:lstStyle/>
        <a:p>
          <a:endParaRPr lang="en-US"/>
        </a:p>
      </dgm:t>
    </dgm:pt>
    <dgm:pt modelId="{FBFC727F-6AD6-4C71-A589-4066C339864C}" type="sibTrans" cxnId="{7D566092-863C-4B13-930C-B8DA9BE776C8}">
      <dgm:prSet/>
      <dgm:spPr/>
      <dgm:t>
        <a:bodyPr/>
        <a:lstStyle/>
        <a:p>
          <a:endParaRPr lang="en-US"/>
        </a:p>
      </dgm:t>
    </dgm:pt>
    <dgm:pt modelId="{010DF4E2-8569-4B37-81BF-306983310DAB}">
      <dgm:prSet phldrT="[Text]"/>
      <dgm:spPr/>
      <dgm:t>
        <a:bodyPr/>
        <a:lstStyle/>
        <a:p>
          <a:r>
            <a:rPr lang="en-US" dirty="0" smtClean="0"/>
            <a:t>Referential Integrity</a:t>
          </a:r>
          <a:endParaRPr lang="en-US" dirty="0"/>
        </a:p>
      </dgm:t>
    </dgm:pt>
    <dgm:pt modelId="{E314C23C-C2EA-49ED-8CA5-9E1D897ADFC1}" type="parTrans" cxnId="{D5B319B5-2A9F-4D8D-898E-EF0049B0EEE2}">
      <dgm:prSet/>
      <dgm:spPr/>
      <dgm:t>
        <a:bodyPr/>
        <a:lstStyle/>
        <a:p>
          <a:endParaRPr lang="en-US"/>
        </a:p>
      </dgm:t>
    </dgm:pt>
    <dgm:pt modelId="{2E758B6F-9C73-4693-979D-8BDD786AE4B8}" type="sibTrans" cxnId="{D5B319B5-2A9F-4D8D-898E-EF0049B0EEE2}">
      <dgm:prSet/>
      <dgm:spPr/>
      <dgm:t>
        <a:bodyPr/>
        <a:lstStyle/>
        <a:p>
          <a:endParaRPr lang="en-US"/>
        </a:p>
      </dgm:t>
    </dgm:pt>
    <dgm:pt modelId="{91881998-9110-4EE2-A0B3-AAAC1A5E9C80}">
      <dgm:prSet phldrT="[Text]"/>
      <dgm:spPr/>
      <dgm:t>
        <a:bodyPr/>
        <a:lstStyle/>
        <a:p>
          <a:r>
            <a:rPr lang="en-US" dirty="0" smtClean="0"/>
            <a:t>Non-clustered</a:t>
          </a:r>
          <a:endParaRPr lang="en-US" dirty="0"/>
        </a:p>
      </dgm:t>
    </dgm:pt>
    <dgm:pt modelId="{F48EC703-C4CE-47FD-ABAD-B03E4D123A11}" type="parTrans" cxnId="{AD1C1566-1037-4BE4-93C3-2089597BAF81}">
      <dgm:prSet/>
      <dgm:spPr/>
      <dgm:t>
        <a:bodyPr/>
        <a:lstStyle/>
        <a:p>
          <a:endParaRPr lang="en-US"/>
        </a:p>
      </dgm:t>
    </dgm:pt>
    <dgm:pt modelId="{FE9A5A64-C615-467D-B60A-A4038837EF75}" type="sibTrans" cxnId="{AD1C1566-1037-4BE4-93C3-2089597BAF81}">
      <dgm:prSet/>
      <dgm:spPr/>
      <dgm:t>
        <a:bodyPr/>
        <a:lstStyle/>
        <a:p>
          <a:endParaRPr lang="en-US"/>
        </a:p>
      </dgm:t>
    </dgm:pt>
    <dgm:pt modelId="{01AD3C6D-CF33-4578-A519-A42140B9DC99}">
      <dgm:prSet phldrT="[Text]"/>
      <dgm:spPr/>
      <dgm:t>
        <a:bodyPr/>
        <a:lstStyle/>
        <a:p>
          <a:r>
            <a:rPr lang="en-US" dirty="0" smtClean="0"/>
            <a:t>Virtual Tables</a:t>
          </a:r>
          <a:endParaRPr lang="en-US" dirty="0"/>
        </a:p>
      </dgm:t>
    </dgm:pt>
    <dgm:pt modelId="{3E937B44-1C21-4187-A3DD-14228D345BCB}" type="parTrans" cxnId="{46F641AE-5805-4046-A169-2694F35B2B5C}">
      <dgm:prSet/>
      <dgm:spPr/>
      <dgm:t>
        <a:bodyPr/>
        <a:lstStyle/>
        <a:p>
          <a:endParaRPr lang="en-US"/>
        </a:p>
      </dgm:t>
    </dgm:pt>
    <dgm:pt modelId="{A1ADB71D-2BF3-43DC-8680-BCB59D52616A}" type="sibTrans" cxnId="{46F641AE-5805-4046-A169-2694F35B2B5C}">
      <dgm:prSet/>
      <dgm:spPr/>
      <dgm:t>
        <a:bodyPr/>
        <a:lstStyle/>
        <a:p>
          <a:endParaRPr lang="en-US"/>
        </a:p>
      </dgm:t>
    </dgm:pt>
    <dgm:pt modelId="{4DDE0B9B-85A7-4AED-BE94-43C455364E87}">
      <dgm:prSet phldrT="[Text]"/>
      <dgm:spPr/>
      <dgm:t>
        <a:bodyPr/>
        <a:lstStyle/>
        <a:p>
          <a:r>
            <a:rPr lang="en-US" b="1" dirty="0" smtClean="0"/>
            <a:t>Programmability</a:t>
          </a:r>
          <a:endParaRPr lang="en-US" b="1" dirty="0"/>
        </a:p>
      </dgm:t>
    </dgm:pt>
    <dgm:pt modelId="{F7C3B87E-7E27-43F2-A8D8-85CB3DB8E5F0}" type="parTrans" cxnId="{6AFE9733-826C-4A9D-BC4E-927F0D9B27C8}">
      <dgm:prSet/>
      <dgm:spPr/>
      <dgm:t>
        <a:bodyPr/>
        <a:lstStyle/>
        <a:p>
          <a:endParaRPr lang="en-US"/>
        </a:p>
      </dgm:t>
    </dgm:pt>
    <dgm:pt modelId="{3183EECC-4249-43FF-AC87-601C1824AB7D}" type="sibTrans" cxnId="{6AFE9733-826C-4A9D-BC4E-927F0D9B27C8}">
      <dgm:prSet/>
      <dgm:spPr/>
      <dgm:t>
        <a:bodyPr/>
        <a:lstStyle/>
        <a:p>
          <a:endParaRPr lang="en-US"/>
        </a:p>
      </dgm:t>
    </dgm:pt>
    <dgm:pt modelId="{1D03CFC6-EBA4-43E3-ACC4-185D87678E18}">
      <dgm:prSet phldrT="[Text]"/>
      <dgm:spPr/>
      <dgm:t>
        <a:bodyPr/>
        <a:lstStyle/>
        <a:p>
          <a:r>
            <a:rPr lang="en-US" dirty="0" smtClean="0"/>
            <a:t>Stored Procs</a:t>
          </a:r>
          <a:endParaRPr lang="en-US" dirty="0"/>
        </a:p>
      </dgm:t>
    </dgm:pt>
    <dgm:pt modelId="{A60F17B5-A7B5-4714-B9D2-2AA3769E6239}" type="parTrans" cxnId="{E1E748AB-7BD5-409C-9C4A-F2522B7D81B5}">
      <dgm:prSet/>
      <dgm:spPr/>
      <dgm:t>
        <a:bodyPr/>
        <a:lstStyle/>
        <a:p>
          <a:endParaRPr lang="en-US"/>
        </a:p>
      </dgm:t>
    </dgm:pt>
    <dgm:pt modelId="{A68FAFC2-A2F2-485C-8399-C99A356ECE8B}" type="sibTrans" cxnId="{E1E748AB-7BD5-409C-9C4A-F2522B7D81B5}">
      <dgm:prSet/>
      <dgm:spPr/>
      <dgm:t>
        <a:bodyPr/>
        <a:lstStyle/>
        <a:p>
          <a:endParaRPr lang="en-US"/>
        </a:p>
      </dgm:t>
    </dgm:pt>
    <dgm:pt modelId="{500095B1-B640-4875-ADAD-AC49847EC201}">
      <dgm:prSet phldrT="[Text]"/>
      <dgm:spPr/>
      <dgm:t>
        <a:bodyPr/>
        <a:lstStyle/>
        <a:p>
          <a:r>
            <a:rPr lang="en-US" dirty="0" smtClean="0"/>
            <a:t>Functions</a:t>
          </a:r>
          <a:endParaRPr lang="en-US" dirty="0"/>
        </a:p>
      </dgm:t>
    </dgm:pt>
    <dgm:pt modelId="{D2218533-7BA5-4F76-B813-B02B3E50B442}" type="parTrans" cxnId="{7F7A74B9-3C7C-4829-B531-9C775EE5B71F}">
      <dgm:prSet/>
      <dgm:spPr/>
      <dgm:t>
        <a:bodyPr/>
        <a:lstStyle/>
        <a:p>
          <a:endParaRPr lang="en-US"/>
        </a:p>
      </dgm:t>
    </dgm:pt>
    <dgm:pt modelId="{5266FEC4-0470-477B-AB54-9A6502AACA44}" type="sibTrans" cxnId="{7F7A74B9-3C7C-4829-B531-9C775EE5B71F}">
      <dgm:prSet/>
      <dgm:spPr/>
      <dgm:t>
        <a:bodyPr/>
        <a:lstStyle/>
        <a:p>
          <a:endParaRPr lang="en-US"/>
        </a:p>
      </dgm:t>
    </dgm:pt>
    <dgm:pt modelId="{B40ACF30-83B0-4F59-9A78-BF56F3D16A8E}">
      <dgm:prSet phldrT="[Text]"/>
      <dgm:spPr/>
      <dgm:t>
        <a:bodyPr/>
        <a:lstStyle/>
        <a:p>
          <a:r>
            <a:rPr lang="en-US" dirty="0" smtClean="0"/>
            <a:t>Triggers</a:t>
          </a:r>
          <a:endParaRPr lang="en-US" dirty="0"/>
        </a:p>
      </dgm:t>
    </dgm:pt>
    <dgm:pt modelId="{871DBD51-355D-4140-BD79-EABED79E07BA}" type="parTrans" cxnId="{41BB1490-10E3-437B-8292-D31F2DB5A806}">
      <dgm:prSet/>
      <dgm:spPr/>
      <dgm:t>
        <a:bodyPr/>
        <a:lstStyle/>
        <a:p>
          <a:endParaRPr lang="en-US"/>
        </a:p>
      </dgm:t>
    </dgm:pt>
    <dgm:pt modelId="{FE86F112-01DC-4407-855C-8BE1927FB2BE}" type="sibTrans" cxnId="{41BB1490-10E3-437B-8292-D31F2DB5A806}">
      <dgm:prSet/>
      <dgm:spPr/>
      <dgm:t>
        <a:bodyPr/>
        <a:lstStyle/>
        <a:p>
          <a:endParaRPr lang="en-US"/>
        </a:p>
      </dgm:t>
    </dgm:pt>
    <dgm:pt modelId="{2EB8EF3D-1507-408C-9A53-DB0FE9542D74}">
      <dgm:prSet phldrT="[Text]"/>
      <dgm:spPr/>
      <dgm:t>
        <a:bodyPr/>
        <a:lstStyle/>
        <a:p>
          <a:r>
            <a:rPr lang="en-US" dirty="0" smtClean="0"/>
            <a:t>Constraints</a:t>
          </a:r>
          <a:endParaRPr lang="en-US" dirty="0"/>
        </a:p>
      </dgm:t>
    </dgm:pt>
    <dgm:pt modelId="{AA7E912F-AC57-4F05-A988-6ED4590ED77B}" type="parTrans" cxnId="{A1631D51-AEC1-4300-8750-FE5559148731}">
      <dgm:prSet/>
      <dgm:spPr/>
      <dgm:t>
        <a:bodyPr/>
        <a:lstStyle/>
        <a:p>
          <a:endParaRPr lang="en-US"/>
        </a:p>
      </dgm:t>
    </dgm:pt>
    <dgm:pt modelId="{54B09524-69A6-44F8-839A-D39AB17C448D}" type="sibTrans" cxnId="{A1631D51-AEC1-4300-8750-FE5559148731}">
      <dgm:prSet/>
      <dgm:spPr/>
      <dgm:t>
        <a:bodyPr/>
        <a:lstStyle/>
        <a:p>
          <a:endParaRPr lang="en-US"/>
        </a:p>
      </dgm:t>
    </dgm:pt>
    <dgm:pt modelId="{BACB0DBC-376C-41EB-A330-F6B0F2A81A51}" type="pres">
      <dgm:prSet presAssocID="{878AF8A7-3BD9-4543-AC8B-222FE81C0D93}" presName="Name0" presStyleCnt="0">
        <dgm:presLayoutVars>
          <dgm:dir/>
          <dgm:animLvl val="lvl"/>
          <dgm:resizeHandles val="exact"/>
        </dgm:presLayoutVars>
      </dgm:prSet>
      <dgm:spPr/>
    </dgm:pt>
    <dgm:pt modelId="{C0CAC960-FDBF-48F2-B546-7084D59143FB}" type="pres">
      <dgm:prSet presAssocID="{B36B697A-3CEB-40E2-B555-FC180074AB5C}" presName="composite" presStyleCnt="0"/>
      <dgm:spPr/>
    </dgm:pt>
    <dgm:pt modelId="{B9BD18CD-175F-48F3-9321-0B2BBC4F1D58}" type="pres">
      <dgm:prSet presAssocID="{B36B697A-3CEB-40E2-B555-FC180074AB5C}" presName="parTx" presStyleLbl="alignNode1" presStyleIdx="0" presStyleCnt="4">
        <dgm:presLayoutVars>
          <dgm:chMax val="0"/>
          <dgm:chPref val="0"/>
          <dgm:bulletEnabled val="1"/>
        </dgm:presLayoutVars>
      </dgm:prSet>
      <dgm:spPr/>
    </dgm:pt>
    <dgm:pt modelId="{B7D1AF0B-705D-47C0-848A-782653CC71A1}" type="pres">
      <dgm:prSet presAssocID="{B36B697A-3CEB-40E2-B555-FC180074AB5C}" presName="desTx" presStyleLbl="alignAccFollowNode1" presStyleIdx="0" presStyleCnt="4">
        <dgm:presLayoutVars>
          <dgm:bulletEnabled val="1"/>
        </dgm:presLayoutVars>
      </dgm:prSet>
      <dgm:spPr/>
      <dgm:t>
        <a:bodyPr/>
        <a:lstStyle/>
        <a:p>
          <a:endParaRPr lang="en-US"/>
        </a:p>
      </dgm:t>
    </dgm:pt>
    <dgm:pt modelId="{BFA4C9DF-D0E7-4622-B417-5ADF1E4DA7D2}" type="pres">
      <dgm:prSet presAssocID="{6AFC67FD-5935-4C7A-9640-FFA0406CAB50}" presName="space" presStyleCnt="0"/>
      <dgm:spPr/>
    </dgm:pt>
    <dgm:pt modelId="{F1ABE5D2-DDD5-4BED-914A-63C5746E49D5}" type="pres">
      <dgm:prSet presAssocID="{C661B635-D617-4679-9CE1-95AC6C8EF63D}" presName="composite" presStyleCnt="0"/>
      <dgm:spPr/>
    </dgm:pt>
    <dgm:pt modelId="{50C1701C-1D24-46DA-9137-DBA734760EC9}" type="pres">
      <dgm:prSet presAssocID="{C661B635-D617-4679-9CE1-95AC6C8EF63D}" presName="parTx" presStyleLbl="alignNode1" presStyleIdx="1" presStyleCnt="4">
        <dgm:presLayoutVars>
          <dgm:chMax val="0"/>
          <dgm:chPref val="0"/>
          <dgm:bulletEnabled val="1"/>
        </dgm:presLayoutVars>
      </dgm:prSet>
      <dgm:spPr/>
    </dgm:pt>
    <dgm:pt modelId="{34815953-767D-4EFD-81CD-6D4317BCAE6E}" type="pres">
      <dgm:prSet presAssocID="{C661B635-D617-4679-9CE1-95AC6C8EF63D}" presName="desTx" presStyleLbl="alignAccFollowNode1" presStyleIdx="1" presStyleCnt="4">
        <dgm:presLayoutVars>
          <dgm:bulletEnabled val="1"/>
        </dgm:presLayoutVars>
      </dgm:prSet>
      <dgm:spPr/>
      <dgm:t>
        <a:bodyPr/>
        <a:lstStyle/>
        <a:p>
          <a:endParaRPr lang="en-US"/>
        </a:p>
      </dgm:t>
    </dgm:pt>
    <dgm:pt modelId="{3BDE60E6-BC49-4ED0-AA51-D39736AEDB25}" type="pres">
      <dgm:prSet presAssocID="{B3E45913-7E6E-4FAD-A804-1E7E99E41CBC}" presName="space" presStyleCnt="0"/>
      <dgm:spPr/>
    </dgm:pt>
    <dgm:pt modelId="{91AD8528-D547-41E7-AAD1-E0350519FDA4}" type="pres">
      <dgm:prSet presAssocID="{DD68C105-A628-40EF-943A-3FE29C41B2F0}" presName="composite" presStyleCnt="0"/>
      <dgm:spPr/>
    </dgm:pt>
    <dgm:pt modelId="{BA336BA1-5B03-4F96-BB0C-5969643CF87A}" type="pres">
      <dgm:prSet presAssocID="{DD68C105-A628-40EF-943A-3FE29C41B2F0}" presName="parTx" presStyleLbl="alignNode1" presStyleIdx="2" presStyleCnt="4">
        <dgm:presLayoutVars>
          <dgm:chMax val="0"/>
          <dgm:chPref val="0"/>
          <dgm:bulletEnabled val="1"/>
        </dgm:presLayoutVars>
      </dgm:prSet>
      <dgm:spPr/>
    </dgm:pt>
    <dgm:pt modelId="{646B36B6-EDB9-4986-AB70-B86418632985}" type="pres">
      <dgm:prSet presAssocID="{DD68C105-A628-40EF-943A-3FE29C41B2F0}" presName="desTx" presStyleLbl="alignAccFollowNode1" presStyleIdx="2" presStyleCnt="4">
        <dgm:presLayoutVars>
          <dgm:bulletEnabled val="1"/>
        </dgm:presLayoutVars>
      </dgm:prSet>
      <dgm:spPr/>
      <dgm:t>
        <a:bodyPr/>
        <a:lstStyle/>
        <a:p>
          <a:endParaRPr lang="en-US"/>
        </a:p>
      </dgm:t>
    </dgm:pt>
    <dgm:pt modelId="{34783D36-9659-4D48-B17C-602C1ED247DD}" type="pres">
      <dgm:prSet presAssocID="{AB4169C3-7B06-4336-98A2-E629B3644985}" presName="space" presStyleCnt="0"/>
      <dgm:spPr/>
    </dgm:pt>
    <dgm:pt modelId="{E50B1D8F-481F-42DF-BDB1-CF647A529AFA}" type="pres">
      <dgm:prSet presAssocID="{4DDE0B9B-85A7-4AED-BE94-43C455364E87}" presName="composite" presStyleCnt="0"/>
      <dgm:spPr/>
    </dgm:pt>
    <dgm:pt modelId="{49EEDE84-B855-4B0C-AD63-20AC3AA95255}" type="pres">
      <dgm:prSet presAssocID="{4DDE0B9B-85A7-4AED-BE94-43C455364E87}" presName="parTx" presStyleLbl="alignNode1" presStyleIdx="3" presStyleCnt="4">
        <dgm:presLayoutVars>
          <dgm:chMax val="0"/>
          <dgm:chPref val="0"/>
          <dgm:bulletEnabled val="1"/>
        </dgm:presLayoutVars>
      </dgm:prSet>
      <dgm:spPr/>
    </dgm:pt>
    <dgm:pt modelId="{0B4F23A6-9A01-4039-825B-D3B3D7DD3352}" type="pres">
      <dgm:prSet presAssocID="{4DDE0B9B-85A7-4AED-BE94-43C455364E87}" presName="desTx" presStyleLbl="alignAccFollowNode1" presStyleIdx="3" presStyleCnt="4">
        <dgm:presLayoutVars>
          <dgm:bulletEnabled val="1"/>
        </dgm:presLayoutVars>
      </dgm:prSet>
      <dgm:spPr/>
    </dgm:pt>
  </dgm:ptLst>
  <dgm:cxnLst>
    <dgm:cxn modelId="{B8D2BC46-DD6E-4D33-BF47-C371D9C32DDE}" srcId="{878AF8A7-3BD9-4543-AC8B-222FE81C0D93}" destId="{DD68C105-A628-40EF-943A-3FE29C41B2F0}" srcOrd="2" destOrd="0" parTransId="{92154C92-6745-4EBF-936D-61C204EB23A8}" sibTransId="{AB4169C3-7B06-4336-98A2-E629B3644985}"/>
    <dgm:cxn modelId="{B46ACB29-A144-4D66-94DB-AC3A35543372}" srcId="{878AF8A7-3BD9-4543-AC8B-222FE81C0D93}" destId="{B36B697A-3CEB-40E2-B555-FC180074AB5C}" srcOrd="0" destOrd="0" parTransId="{ED7DBEE4-5FD7-4359-B34C-CA2389D8A369}" sibTransId="{6AFC67FD-5935-4C7A-9640-FFA0406CAB50}"/>
    <dgm:cxn modelId="{5997287F-9C15-42AB-A376-DBEFF7AFA02A}" type="presOf" srcId="{4DDE0B9B-85A7-4AED-BE94-43C455364E87}" destId="{49EEDE84-B855-4B0C-AD63-20AC3AA95255}" srcOrd="0" destOrd="0" presId="urn:microsoft.com/office/officeart/2005/8/layout/hList1"/>
    <dgm:cxn modelId="{41BB1490-10E3-437B-8292-D31F2DB5A806}" srcId="{4DDE0B9B-85A7-4AED-BE94-43C455364E87}" destId="{B40ACF30-83B0-4F59-9A78-BF56F3D16A8E}" srcOrd="2" destOrd="0" parTransId="{871DBD51-355D-4140-BD79-EABED79E07BA}" sibTransId="{FE86F112-01DC-4407-855C-8BE1927FB2BE}"/>
    <dgm:cxn modelId="{A9D16BF5-F5F4-44B4-B672-F00BF90A7F57}" type="presOf" srcId="{500095B1-B640-4875-ADAD-AC49847EC201}" destId="{0B4F23A6-9A01-4039-825B-D3B3D7DD3352}" srcOrd="0" destOrd="1" presId="urn:microsoft.com/office/officeart/2005/8/layout/hList1"/>
    <dgm:cxn modelId="{6F2D34DB-AAAD-4B94-BE4C-A6578C793C09}" type="presOf" srcId="{1A14B616-B7D9-425D-811C-588F6E168626}" destId="{34815953-767D-4EFD-81CD-6D4317BCAE6E}" srcOrd="0" destOrd="0" presId="urn:microsoft.com/office/officeart/2005/8/layout/hList1"/>
    <dgm:cxn modelId="{08D9B91F-ADE4-4982-91E4-6C5ADFDCA180}" type="presOf" srcId="{0B3FC9CF-626E-4A5D-9698-6177B404BE30}" destId="{34815953-767D-4EFD-81CD-6D4317BCAE6E}" srcOrd="0" destOrd="1" presId="urn:microsoft.com/office/officeart/2005/8/layout/hList1"/>
    <dgm:cxn modelId="{05EC4989-0056-4F24-A1E2-285770C47F46}" type="presOf" srcId="{B36B697A-3CEB-40E2-B555-FC180074AB5C}" destId="{B9BD18CD-175F-48F3-9321-0B2BBC4F1D58}" srcOrd="0" destOrd="0" presId="urn:microsoft.com/office/officeart/2005/8/layout/hList1"/>
    <dgm:cxn modelId="{C5E0EC87-2C0E-4643-ACC6-EBF598E49493}" type="presOf" srcId="{C661B635-D617-4679-9CE1-95AC6C8EF63D}" destId="{50C1701C-1D24-46DA-9137-DBA734760EC9}" srcOrd="0" destOrd="0" presId="urn:microsoft.com/office/officeart/2005/8/layout/hList1"/>
    <dgm:cxn modelId="{D5B319B5-2A9F-4D8D-898E-EF0049B0EEE2}" srcId="{B36B697A-3CEB-40E2-B555-FC180074AB5C}" destId="{010DF4E2-8569-4B37-81BF-306983310DAB}" srcOrd="2" destOrd="0" parTransId="{E314C23C-C2EA-49ED-8CA5-9E1D897ADFC1}" sibTransId="{2E758B6F-9C73-4693-979D-8BDD786AE4B8}"/>
    <dgm:cxn modelId="{DB4E5A6E-3F8E-486B-9C61-2F8BF74D3125}" type="presOf" srcId="{01AD3C6D-CF33-4578-A519-A42140B9DC99}" destId="{646B36B6-EDB9-4986-AB70-B86418632985}" srcOrd="0" destOrd="2" presId="urn:microsoft.com/office/officeart/2005/8/layout/hList1"/>
    <dgm:cxn modelId="{E18F471D-348B-4773-A015-7374DB9FF6C1}" type="presOf" srcId="{19A76C2E-5597-4A3C-8F91-12853EA1D45E}" destId="{646B36B6-EDB9-4986-AB70-B86418632985}" srcOrd="0" destOrd="0" presId="urn:microsoft.com/office/officeart/2005/8/layout/hList1"/>
    <dgm:cxn modelId="{17299572-1250-4157-AA23-B7E1C7C456B9}" type="presOf" srcId="{010DF4E2-8569-4B37-81BF-306983310DAB}" destId="{B7D1AF0B-705D-47C0-848A-782653CC71A1}" srcOrd="0" destOrd="2" presId="urn:microsoft.com/office/officeart/2005/8/layout/hList1"/>
    <dgm:cxn modelId="{3DA879E0-A486-4DC0-88CE-8E92BF8490AC}" type="presOf" srcId="{2EB8EF3D-1507-408C-9A53-DB0FE9542D74}" destId="{0B4F23A6-9A01-4039-825B-D3B3D7DD3352}" srcOrd="0" destOrd="3" presId="urn:microsoft.com/office/officeart/2005/8/layout/hList1"/>
    <dgm:cxn modelId="{1C612239-0B27-42A2-BE5F-DB4F4A99EA69}" srcId="{C661B635-D617-4679-9CE1-95AC6C8EF63D}" destId="{1A14B616-B7D9-425D-811C-588F6E168626}" srcOrd="0" destOrd="0" parTransId="{16FE995B-A1CB-4FF7-9A71-5E6DBB40941D}" sibTransId="{99D63619-2D62-4B44-BB59-C3C28E86E1B9}"/>
    <dgm:cxn modelId="{8FC1386A-B4F4-4B02-AD0B-81C3FDC14425}" type="presOf" srcId="{DD68C105-A628-40EF-943A-3FE29C41B2F0}" destId="{BA336BA1-5B03-4F96-BB0C-5969643CF87A}" srcOrd="0" destOrd="0" presId="urn:microsoft.com/office/officeart/2005/8/layout/hList1"/>
    <dgm:cxn modelId="{8F94A372-741B-4CC6-94D3-F4219EBD6AB7}" type="presOf" srcId="{4B65DF94-B9D3-4850-AD6E-20234EF24129}" destId="{B7D1AF0B-705D-47C0-848A-782653CC71A1}" srcOrd="0" destOrd="1" presId="urn:microsoft.com/office/officeart/2005/8/layout/hList1"/>
    <dgm:cxn modelId="{46F641AE-5805-4046-A169-2694F35B2B5C}" srcId="{DD68C105-A628-40EF-943A-3FE29C41B2F0}" destId="{01AD3C6D-CF33-4578-A519-A42140B9DC99}" srcOrd="2" destOrd="0" parTransId="{3E937B44-1C21-4187-A3DD-14228D345BCB}" sibTransId="{A1ADB71D-2BF3-43DC-8680-BCB59D52616A}"/>
    <dgm:cxn modelId="{A1631D51-AEC1-4300-8750-FE5559148731}" srcId="{4DDE0B9B-85A7-4AED-BE94-43C455364E87}" destId="{2EB8EF3D-1507-408C-9A53-DB0FE9542D74}" srcOrd="3" destOrd="0" parTransId="{AA7E912F-AC57-4F05-A988-6ED4590ED77B}" sibTransId="{54B09524-69A6-44F8-839A-D39AB17C448D}"/>
    <dgm:cxn modelId="{6AFE9733-826C-4A9D-BC4E-927F0D9B27C8}" srcId="{878AF8A7-3BD9-4543-AC8B-222FE81C0D93}" destId="{4DDE0B9B-85A7-4AED-BE94-43C455364E87}" srcOrd="3" destOrd="0" parTransId="{F7C3B87E-7E27-43F2-A8D8-85CB3DB8E5F0}" sibTransId="{3183EECC-4249-43FF-AC87-601C1824AB7D}"/>
    <dgm:cxn modelId="{0F2884B9-F068-4B6A-B452-1783275A5617}" srcId="{878AF8A7-3BD9-4543-AC8B-222FE81C0D93}" destId="{C661B635-D617-4679-9CE1-95AC6C8EF63D}" srcOrd="1" destOrd="0" parTransId="{8904B329-2E01-4609-8F70-7D3AEB042A39}" sibTransId="{B3E45913-7E6E-4FAD-A804-1E7E99E41CBC}"/>
    <dgm:cxn modelId="{457C80F0-7CFD-4966-BB50-38E35C468057}" srcId="{1A14B616-B7D9-425D-811C-588F6E168626}" destId="{0B3FC9CF-626E-4A5D-9698-6177B404BE30}" srcOrd="0" destOrd="0" parTransId="{F905B694-59A8-435E-81F3-8460761F7526}" sibTransId="{C6D51E36-F1C7-4394-B0E9-C7EEAA3BC8BA}"/>
    <dgm:cxn modelId="{8699C5A5-56FF-4383-92E7-257E4A9DAB16}" type="presOf" srcId="{23C4CDC8-097D-4894-A183-BE32FBAE307A}" destId="{646B36B6-EDB9-4986-AB70-B86418632985}" srcOrd="0" destOrd="1" presId="urn:microsoft.com/office/officeart/2005/8/layout/hList1"/>
    <dgm:cxn modelId="{E1E748AB-7BD5-409C-9C4A-F2522B7D81B5}" srcId="{4DDE0B9B-85A7-4AED-BE94-43C455364E87}" destId="{1D03CFC6-EBA4-43E3-ACC4-185D87678E18}" srcOrd="0" destOrd="0" parTransId="{A60F17B5-A7B5-4714-B9D2-2AA3769E6239}" sibTransId="{A68FAFC2-A2F2-485C-8399-C99A356ECE8B}"/>
    <dgm:cxn modelId="{C75FEE86-AA08-4964-BDD6-F4792154098D}" srcId="{B36B697A-3CEB-40E2-B555-FC180074AB5C}" destId="{4B65DF94-B9D3-4850-AD6E-20234EF24129}" srcOrd="1" destOrd="0" parTransId="{E14AAB24-B526-405D-A5FA-A2B97D4BD991}" sibTransId="{E5B5BE15-3B7E-4642-8F17-2B372DF746F0}"/>
    <dgm:cxn modelId="{AD1C1566-1037-4BE4-93C3-2089597BAF81}" srcId="{1A14B616-B7D9-425D-811C-588F6E168626}" destId="{91881998-9110-4EE2-A0B3-AAAC1A5E9C80}" srcOrd="1" destOrd="0" parTransId="{F48EC703-C4CE-47FD-ABAD-B03E4D123A11}" sibTransId="{FE9A5A64-C615-467D-B60A-A4038837EF75}"/>
    <dgm:cxn modelId="{D096EF31-C19C-4F06-B1FA-000AFFE3A9B5}" type="presOf" srcId="{3D44F731-C5CF-490E-85A6-2DBCC8490473}" destId="{B7D1AF0B-705D-47C0-848A-782653CC71A1}" srcOrd="0" destOrd="0" presId="urn:microsoft.com/office/officeart/2005/8/layout/hList1"/>
    <dgm:cxn modelId="{AE400349-0A94-4442-BAEF-C127415F9A69}" type="presOf" srcId="{1D03CFC6-EBA4-43E3-ACC4-185D87678E18}" destId="{0B4F23A6-9A01-4039-825B-D3B3D7DD3352}" srcOrd="0" destOrd="0" presId="urn:microsoft.com/office/officeart/2005/8/layout/hList1"/>
    <dgm:cxn modelId="{FEC4CD38-4DE6-4D92-A442-4E6AFA36C56C}" type="presOf" srcId="{91881998-9110-4EE2-A0B3-AAAC1A5E9C80}" destId="{34815953-767D-4EFD-81CD-6D4317BCAE6E}" srcOrd="0" destOrd="2" presId="urn:microsoft.com/office/officeart/2005/8/layout/hList1"/>
    <dgm:cxn modelId="{7F7A74B9-3C7C-4829-B531-9C775EE5B71F}" srcId="{4DDE0B9B-85A7-4AED-BE94-43C455364E87}" destId="{500095B1-B640-4875-ADAD-AC49847EC201}" srcOrd="1" destOrd="0" parTransId="{D2218533-7BA5-4F76-B813-B02B3E50B442}" sibTransId="{5266FEC4-0470-477B-AB54-9A6502AACA44}"/>
    <dgm:cxn modelId="{99281ED4-B8B0-461E-A5EE-278931CCE203}" type="presOf" srcId="{878AF8A7-3BD9-4543-AC8B-222FE81C0D93}" destId="{BACB0DBC-376C-41EB-A330-F6B0F2A81A51}" srcOrd="0" destOrd="0" presId="urn:microsoft.com/office/officeart/2005/8/layout/hList1"/>
    <dgm:cxn modelId="{08AB6BA7-678E-43A9-A30C-CCF2E8605540}" srcId="{DD68C105-A628-40EF-943A-3FE29C41B2F0}" destId="{19A76C2E-5597-4A3C-8F91-12853EA1D45E}" srcOrd="0" destOrd="0" parTransId="{A4F15941-44DD-49EB-BCD1-7A3F56C5678D}" sibTransId="{DEB978BA-E251-45E2-8624-18374F104080}"/>
    <dgm:cxn modelId="{C20EE934-24B2-4FDD-88BC-E7FA7F888323}" srcId="{B36B697A-3CEB-40E2-B555-FC180074AB5C}" destId="{3D44F731-C5CF-490E-85A6-2DBCC8490473}" srcOrd="0" destOrd="0" parTransId="{3B29450E-0CE5-4B85-8D59-A55306C87D98}" sibTransId="{0434D036-4276-45A8-82EB-03E3A157CFB4}"/>
    <dgm:cxn modelId="{7D566092-863C-4B13-930C-B8DA9BE776C8}" srcId="{DD68C105-A628-40EF-943A-3FE29C41B2F0}" destId="{23C4CDC8-097D-4894-A183-BE32FBAE307A}" srcOrd="1" destOrd="0" parTransId="{99DFB54C-8594-4092-AE80-1A8A43A22B72}" sibTransId="{FBFC727F-6AD6-4C71-A589-4066C339864C}"/>
    <dgm:cxn modelId="{B0BF7FE4-093C-42D8-989F-AFA62C1FB35C}" type="presOf" srcId="{B40ACF30-83B0-4F59-9A78-BF56F3D16A8E}" destId="{0B4F23A6-9A01-4039-825B-D3B3D7DD3352}" srcOrd="0" destOrd="2" presId="urn:microsoft.com/office/officeart/2005/8/layout/hList1"/>
    <dgm:cxn modelId="{7846E1E8-AEA5-4CB1-90D1-55A94BDD9D06}" type="presParOf" srcId="{BACB0DBC-376C-41EB-A330-F6B0F2A81A51}" destId="{C0CAC960-FDBF-48F2-B546-7084D59143FB}" srcOrd="0" destOrd="0" presId="urn:microsoft.com/office/officeart/2005/8/layout/hList1"/>
    <dgm:cxn modelId="{26D2781B-3A52-41E8-B1C0-648B06F71A74}" type="presParOf" srcId="{C0CAC960-FDBF-48F2-B546-7084D59143FB}" destId="{B9BD18CD-175F-48F3-9321-0B2BBC4F1D58}" srcOrd="0" destOrd="0" presId="urn:microsoft.com/office/officeart/2005/8/layout/hList1"/>
    <dgm:cxn modelId="{2E22E2AA-6E64-4F07-8DA1-A7E9D8ECA2AB}" type="presParOf" srcId="{C0CAC960-FDBF-48F2-B546-7084D59143FB}" destId="{B7D1AF0B-705D-47C0-848A-782653CC71A1}" srcOrd="1" destOrd="0" presId="urn:microsoft.com/office/officeart/2005/8/layout/hList1"/>
    <dgm:cxn modelId="{8FA797AB-4301-44B6-92FA-235033180E90}" type="presParOf" srcId="{BACB0DBC-376C-41EB-A330-F6B0F2A81A51}" destId="{BFA4C9DF-D0E7-4622-B417-5ADF1E4DA7D2}" srcOrd="1" destOrd="0" presId="urn:microsoft.com/office/officeart/2005/8/layout/hList1"/>
    <dgm:cxn modelId="{41D9050B-D20F-40DE-8D78-C4393D9841F9}" type="presParOf" srcId="{BACB0DBC-376C-41EB-A330-F6B0F2A81A51}" destId="{F1ABE5D2-DDD5-4BED-914A-63C5746E49D5}" srcOrd="2" destOrd="0" presId="urn:microsoft.com/office/officeart/2005/8/layout/hList1"/>
    <dgm:cxn modelId="{36621BC1-6095-428B-A260-A77F08F1E8B5}" type="presParOf" srcId="{F1ABE5D2-DDD5-4BED-914A-63C5746E49D5}" destId="{50C1701C-1D24-46DA-9137-DBA734760EC9}" srcOrd="0" destOrd="0" presId="urn:microsoft.com/office/officeart/2005/8/layout/hList1"/>
    <dgm:cxn modelId="{C8B6C66D-0D6D-4A96-B588-2CB5CBA2268C}" type="presParOf" srcId="{F1ABE5D2-DDD5-4BED-914A-63C5746E49D5}" destId="{34815953-767D-4EFD-81CD-6D4317BCAE6E}" srcOrd="1" destOrd="0" presId="urn:microsoft.com/office/officeart/2005/8/layout/hList1"/>
    <dgm:cxn modelId="{A4649E46-8DCD-46F6-8246-56E953E5A4B5}" type="presParOf" srcId="{BACB0DBC-376C-41EB-A330-F6B0F2A81A51}" destId="{3BDE60E6-BC49-4ED0-AA51-D39736AEDB25}" srcOrd="3" destOrd="0" presId="urn:microsoft.com/office/officeart/2005/8/layout/hList1"/>
    <dgm:cxn modelId="{0C37FDC7-EEC3-4172-8FC7-F45356328E24}" type="presParOf" srcId="{BACB0DBC-376C-41EB-A330-F6B0F2A81A51}" destId="{91AD8528-D547-41E7-AAD1-E0350519FDA4}" srcOrd="4" destOrd="0" presId="urn:microsoft.com/office/officeart/2005/8/layout/hList1"/>
    <dgm:cxn modelId="{26BCC0BF-064C-49B6-8899-FEFA4FE25C50}" type="presParOf" srcId="{91AD8528-D547-41E7-AAD1-E0350519FDA4}" destId="{BA336BA1-5B03-4F96-BB0C-5969643CF87A}" srcOrd="0" destOrd="0" presId="urn:microsoft.com/office/officeart/2005/8/layout/hList1"/>
    <dgm:cxn modelId="{B9E97F98-491F-4DB9-BBA0-24594D2D3BCE}" type="presParOf" srcId="{91AD8528-D547-41E7-AAD1-E0350519FDA4}" destId="{646B36B6-EDB9-4986-AB70-B86418632985}" srcOrd="1" destOrd="0" presId="urn:microsoft.com/office/officeart/2005/8/layout/hList1"/>
    <dgm:cxn modelId="{1372DEA7-CA0A-47A3-9EBE-41CF55279EF7}" type="presParOf" srcId="{BACB0DBC-376C-41EB-A330-F6B0F2A81A51}" destId="{34783D36-9659-4D48-B17C-602C1ED247DD}" srcOrd="5" destOrd="0" presId="urn:microsoft.com/office/officeart/2005/8/layout/hList1"/>
    <dgm:cxn modelId="{A3AF7444-BDC5-41D9-B643-F04965E6220B}" type="presParOf" srcId="{BACB0DBC-376C-41EB-A330-F6B0F2A81A51}" destId="{E50B1D8F-481F-42DF-BDB1-CF647A529AFA}" srcOrd="6" destOrd="0" presId="urn:microsoft.com/office/officeart/2005/8/layout/hList1"/>
    <dgm:cxn modelId="{4D0D69EB-66DF-499E-A76B-5C17D2A81830}" type="presParOf" srcId="{E50B1D8F-481F-42DF-BDB1-CF647A529AFA}" destId="{49EEDE84-B855-4B0C-AD63-20AC3AA95255}" srcOrd="0" destOrd="0" presId="urn:microsoft.com/office/officeart/2005/8/layout/hList1"/>
    <dgm:cxn modelId="{C66C3215-79E3-4C9D-9856-831C05A3904B}" type="presParOf" srcId="{E50B1D8F-481F-42DF-BDB1-CF647A529AFA}" destId="{0B4F23A6-9A01-4039-825B-D3B3D7DD335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DF15F-0A77-4CA7-A502-D1D4C5948F54}">
      <dsp:nvSpPr>
        <dsp:cNvPr id="0" name=""/>
        <dsp:cNvSpPr/>
      </dsp:nvSpPr>
      <dsp:spPr>
        <a:xfrm>
          <a:off x="3091" y="224089"/>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Reliability</a:t>
          </a:r>
          <a:endParaRPr lang="en-US" sz="2700" kern="1200" dirty="0"/>
        </a:p>
      </dsp:txBody>
      <dsp:txXfrm>
        <a:off x="3091" y="224089"/>
        <a:ext cx="2452910" cy="1471746"/>
      </dsp:txXfrm>
    </dsp:sp>
    <dsp:sp modelId="{0871F5B0-92D7-4969-904D-7419BBBAB7CA}">
      <dsp:nvSpPr>
        <dsp:cNvPr id="0" name=""/>
        <dsp:cNvSpPr/>
      </dsp:nvSpPr>
      <dsp:spPr>
        <a:xfrm>
          <a:off x="2701293" y="224089"/>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Availability</a:t>
          </a:r>
          <a:endParaRPr lang="en-US" sz="2700" kern="1200" dirty="0"/>
        </a:p>
      </dsp:txBody>
      <dsp:txXfrm>
        <a:off x="2701293" y="224089"/>
        <a:ext cx="2452910" cy="1471746"/>
      </dsp:txXfrm>
    </dsp:sp>
    <dsp:sp modelId="{399C2BA7-4FFB-41CF-9156-457EED059DF0}">
      <dsp:nvSpPr>
        <dsp:cNvPr id="0" name=""/>
        <dsp:cNvSpPr/>
      </dsp:nvSpPr>
      <dsp:spPr>
        <a:xfrm>
          <a:off x="5399495" y="224089"/>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Scalability</a:t>
          </a:r>
          <a:endParaRPr lang="en-US" sz="2700" kern="1200" dirty="0"/>
        </a:p>
      </dsp:txBody>
      <dsp:txXfrm>
        <a:off x="5399495" y="224089"/>
        <a:ext cx="2452910" cy="1471746"/>
      </dsp:txXfrm>
    </dsp:sp>
    <dsp:sp modelId="{79B09F9C-0074-4CD6-ABC4-063A7B93091C}">
      <dsp:nvSpPr>
        <dsp:cNvPr id="0" name=""/>
        <dsp:cNvSpPr/>
      </dsp:nvSpPr>
      <dsp:spPr>
        <a:xfrm>
          <a:off x="8097697" y="224089"/>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Performance</a:t>
          </a:r>
          <a:endParaRPr lang="en-US" sz="2700" kern="1200" dirty="0"/>
        </a:p>
      </dsp:txBody>
      <dsp:txXfrm>
        <a:off x="8097697" y="224089"/>
        <a:ext cx="2452910" cy="1471746"/>
      </dsp:txXfrm>
    </dsp:sp>
    <dsp:sp modelId="{69411CAF-3006-49C8-852C-1E74DFCED5BB}">
      <dsp:nvSpPr>
        <dsp:cNvPr id="0" name=""/>
        <dsp:cNvSpPr/>
      </dsp:nvSpPr>
      <dsp:spPr>
        <a:xfrm>
          <a:off x="3091" y="1941127"/>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Data Integrity &amp; Protection</a:t>
          </a:r>
          <a:endParaRPr lang="en-US" sz="2700" kern="1200" dirty="0"/>
        </a:p>
      </dsp:txBody>
      <dsp:txXfrm>
        <a:off x="3091" y="1941127"/>
        <a:ext cx="2452910" cy="1471746"/>
      </dsp:txXfrm>
    </dsp:sp>
    <dsp:sp modelId="{118D8200-B906-4FB9-BB5E-1AB2B70E2DB0}">
      <dsp:nvSpPr>
        <dsp:cNvPr id="0" name=""/>
        <dsp:cNvSpPr/>
      </dsp:nvSpPr>
      <dsp:spPr>
        <a:xfrm>
          <a:off x="2701293" y="1941127"/>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Transaction Isolation</a:t>
          </a:r>
          <a:endParaRPr lang="en-US" sz="2700" kern="1200" dirty="0"/>
        </a:p>
      </dsp:txBody>
      <dsp:txXfrm>
        <a:off x="2701293" y="1941127"/>
        <a:ext cx="2452910" cy="1471746"/>
      </dsp:txXfrm>
    </dsp:sp>
    <dsp:sp modelId="{08946172-DC57-45EE-95A4-B130BC121BD7}">
      <dsp:nvSpPr>
        <dsp:cNvPr id="0" name=""/>
        <dsp:cNvSpPr/>
      </dsp:nvSpPr>
      <dsp:spPr>
        <a:xfrm>
          <a:off x="5399495" y="1941127"/>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Reporting</a:t>
          </a:r>
          <a:endParaRPr lang="en-US" sz="2700" kern="1200" dirty="0"/>
        </a:p>
      </dsp:txBody>
      <dsp:txXfrm>
        <a:off x="5399495" y="1941127"/>
        <a:ext cx="2452910" cy="1471746"/>
      </dsp:txXfrm>
    </dsp:sp>
    <dsp:sp modelId="{00A2BC14-4081-48BB-8D24-7E1E3821828F}">
      <dsp:nvSpPr>
        <dsp:cNvPr id="0" name=""/>
        <dsp:cNvSpPr/>
      </dsp:nvSpPr>
      <dsp:spPr>
        <a:xfrm>
          <a:off x="8097697" y="1941127"/>
          <a:ext cx="2452910" cy="14717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Data Analysis</a:t>
          </a:r>
          <a:endParaRPr lang="en-US" sz="2700" kern="1200" dirty="0"/>
        </a:p>
      </dsp:txBody>
      <dsp:txXfrm>
        <a:off x="8097697" y="1941127"/>
        <a:ext cx="2452910" cy="1471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D18CD-175F-48F3-9321-0B2BBC4F1D58}">
      <dsp:nvSpPr>
        <dsp:cNvPr id="0" name=""/>
        <dsp:cNvSpPr/>
      </dsp:nvSpPr>
      <dsp:spPr>
        <a:xfrm>
          <a:off x="4064" y="1750189"/>
          <a:ext cx="2443975" cy="604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Tables</a:t>
          </a:r>
          <a:endParaRPr lang="en-US" sz="2100" b="1" kern="1200" dirty="0"/>
        </a:p>
      </dsp:txBody>
      <dsp:txXfrm>
        <a:off x="4064" y="1750189"/>
        <a:ext cx="2443975" cy="604800"/>
      </dsp:txXfrm>
    </dsp:sp>
    <dsp:sp modelId="{B7D1AF0B-705D-47C0-848A-782653CC71A1}">
      <dsp:nvSpPr>
        <dsp:cNvPr id="0" name=""/>
        <dsp:cNvSpPr/>
      </dsp:nvSpPr>
      <dsp:spPr>
        <a:xfrm>
          <a:off x="4064" y="2354989"/>
          <a:ext cx="2443975" cy="21887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Data Storage</a:t>
          </a:r>
          <a:endParaRPr lang="en-US" sz="2100" kern="1200" dirty="0"/>
        </a:p>
        <a:p>
          <a:pPr marL="228600" lvl="1" indent="-228600" algn="l" defTabSz="933450">
            <a:lnSpc>
              <a:spcPct val="90000"/>
            </a:lnSpc>
            <a:spcBef>
              <a:spcPct val="0"/>
            </a:spcBef>
            <a:spcAft>
              <a:spcPct val="15000"/>
            </a:spcAft>
            <a:buChar char="••"/>
          </a:pPr>
          <a:r>
            <a:rPr lang="en-US" sz="2100" kern="1200" dirty="0" smtClean="0"/>
            <a:t>Data Retrieval</a:t>
          </a:r>
          <a:endParaRPr lang="en-US" sz="2100" kern="1200" dirty="0"/>
        </a:p>
        <a:p>
          <a:pPr marL="228600" lvl="1" indent="-228600" algn="l" defTabSz="933450">
            <a:lnSpc>
              <a:spcPct val="90000"/>
            </a:lnSpc>
            <a:spcBef>
              <a:spcPct val="0"/>
            </a:spcBef>
            <a:spcAft>
              <a:spcPct val="15000"/>
            </a:spcAft>
            <a:buChar char="••"/>
          </a:pPr>
          <a:r>
            <a:rPr lang="en-US" sz="2100" kern="1200" dirty="0" smtClean="0"/>
            <a:t>Referential Integrity</a:t>
          </a:r>
          <a:endParaRPr lang="en-US" sz="2100" kern="1200" dirty="0"/>
        </a:p>
      </dsp:txBody>
      <dsp:txXfrm>
        <a:off x="4064" y="2354989"/>
        <a:ext cx="2443975" cy="2188708"/>
      </dsp:txXfrm>
    </dsp:sp>
    <dsp:sp modelId="{50C1701C-1D24-46DA-9137-DBA734760EC9}">
      <dsp:nvSpPr>
        <dsp:cNvPr id="0" name=""/>
        <dsp:cNvSpPr/>
      </dsp:nvSpPr>
      <dsp:spPr>
        <a:xfrm>
          <a:off x="2790196" y="1750189"/>
          <a:ext cx="2443975" cy="604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Indexes</a:t>
          </a:r>
          <a:endParaRPr lang="en-US" sz="2100" b="1" kern="1200" dirty="0"/>
        </a:p>
      </dsp:txBody>
      <dsp:txXfrm>
        <a:off x="2790196" y="1750189"/>
        <a:ext cx="2443975" cy="604800"/>
      </dsp:txXfrm>
    </dsp:sp>
    <dsp:sp modelId="{34815953-767D-4EFD-81CD-6D4317BCAE6E}">
      <dsp:nvSpPr>
        <dsp:cNvPr id="0" name=""/>
        <dsp:cNvSpPr/>
      </dsp:nvSpPr>
      <dsp:spPr>
        <a:xfrm>
          <a:off x="2790196" y="2354989"/>
          <a:ext cx="2443975" cy="21887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Improves Query Performance</a:t>
          </a:r>
          <a:endParaRPr lang="en-US" sz="2100" kern="1200" dirty="0"/>
        </a:p>
        <a:p>
          <a:pPr marL="457200" lvl="2" indent="-228600" algn="l" defTabSz="933450">
            <a:lnSpc>
              <a:spcPct val="90000"/>
            </a:lnSpc>
            <a:spcBef>
              <a:spcPct val="0"/>
            </a:spcBef>
            <a:spcAft>
              <a:spcPct val="15000"/>
            </a:spcAft>
            <a:buChar char="••"/>
          </a:pPr>
          <a:r>
            <a:rPr lang="en-US" sz="2100" kern="1200" dirty="0" smtClean="0"/>
            <a:t>Clustered</a:t>
          </a:r>
          <a:endParaRPr lang="en-US" sz="2100" kern="1200" dirty="0"/>
        </a:p>
        <a:p>
          <a:pPr marL="457200" lvl="2" indent="-228600" algn="l" defTabSz="933450">
            <a:lnSpc>
              <a:spcPct val="90000"/>
            </a:lnSpc>
            <a:spcBef>
              <a:spcPct val="0"/>
            </a:spcBef>
            <a:spcAft>
              <a:spcPct val="15000"/>
            </a:spcAft>
            <a:buChar char="••"/>
          </a:pPr>
          <a:r>
            <a:rPr lang="en-US" sz="2100" kern="1200" dirty="0" smtClean="0"/>
            <a:t>Non-clustered</a:t>
          </a:r>
          <a:endParaRPr lang="en-US" sz="2100" kern="1200" dirty="0"/>
        </a:p>
      </dsp:txBody>
      <dsp:txXfrm>
        <a:off x="2790196" y="2354989"/>
        <a:ext cx="2443975" cy="2188708"/>
      </dsp:txXfrm>
    </dsp:sp>
    <dsp:sp modelId="{BA336BA1-5B03-4F96-BB0C-5969643CF87A}">
      <dsp:nvSpPr>
        <dsp:cNvPr id="0" name=""/>
        <dsp:cNvSpPr/>
      </dsp:nvSpPr>
      <dsp:spPr>
        <a:xfrm>
          <a:off x="5576328" y="1750189"/>
          <a:ext cx="2443975" cy="604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Views</a:t>
          </a:r>
          <a:endParaRPr lang="en-US" sz="2100" b="1" kern="1200" dirty="0"/>
        </a:p>
      </dsp:txBody>
      <dsp:txXfrm>
        <a:off x="5576328" y="1750189"/>
        <a:ext cx="2443975" cy="604800"/>
      </dsp:txXfrm>
    </dsp:sp>
    <dsp:sp modelId="{646B36B6-EDB9-4986-AB70-B86418632985}">
      <dsp:nvSpPr>
        <dsp:cNvPr id="0" name=""/>
        <dsp:cNvSpPr/>
      </dsp:nvSpPr>
      <dsp:spPr>
        <a:xfrm>
          <a:off x="5576328" y="2354989"/>
          <a:ext cx="2443975" cy="21887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Logical Result Sets</a:t>
          </a:r>
          <a:endParaRPr lang="en-US" sz="2100" kern="1200" dirty="0"/>
        </a:p>
        <a:p>
          <a:pPr marL="228600" lvl="1" indent="-228600" algn="l" defTabSz="933450">
            <a:lnSpc>
              <a:spcPct val="90000"/>
            </a:lnSpc>
            <a:spcBef>
              <a:spcPct val="0"/>
            </a:spcBef>
            <a:spcAft>
              <a:spcPct val="15000"/>
            </a:spcAft>
            <a:buChar char="••"/>
          </a:pPr>
          <a:r>
            <a:rPr lang="en-US" sz="2100" kern="1200" dirty="0" smtClean="0"/>
            <a:t>Based on SELECT Queries</a:t>
          </a:r>
          <a:endParaRPr lang="en-US" sz="2100" kern="1200" dirty="0"/>
        </a:p>
        <a:p>
          <a:pPr marL="228600" lvl="1" indent="-228600" algn="l" defTabSz="933450">
            <a:lnSpc>
              <a:spcPct val="90000"/>
            </a:lnSpc>
            <a:spcBef>
              <a:spcPct val="0"/>
            </a:spcBef>
            <a:spcAft>
              <a:spcPct val="15000"/>
            </a:spcAft>
            <a:buChar char="••"/>
          </a:pPr>
          <a:r>
            <a:rPr lang="en-US" sz="2100" kern="1200" dirty="0" smtClean="0"/>
            <a:t>Virtual Tables</a:t>
          </a:r>
          <a:endParaRPr lang="en-US" sz="2100" kern="1200" dirty="0"/>
        </a:p>
      </dsp:txBody>
      <dsp:txXfrm>
        <a:off x="5576328" y="2354989"/>
        <a:ext cx="2443975" cy="2188708"/>
      </dsp:txXfrm>
    </dsp:sp>
    <dsp:sp modelId="{49EEDE84-B855-4B0C-AD63-20AC3AA95255}">
      <dsp:nvSpPr>
        <dsp:cNvPr id="0" name=""/>
        <dsp:cNvSpPr/>
      </dsp:nvSpPr>
      <dsp:spPr>
        <a:xfrm>
          <a:off x="8362460" y="1750189"/>
          <a:ext cx="2443975" cy="604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Programmability</a:t>
          </a:r>
          <a:endParaRPr lang="en-US" sz="2100" b="1" kern="1200" dirty="0"/>
        </a:p>
      </dsp:txBody>
      <dsp:txXfrm>
        <a:off x="8362460" y="1750189"/>
        <a:ext cx="2443975" cy="604800"/>
      </dsp:txXfrm>
    </dsp:sp>
    <dsp:sp modelId="{0B4F23A6-9A01-4039-825B-D3B3D7DD3352}">
      <dsp:nvSpPr>
        <dsp:cNvPr id="0" name=""/>
        <dsp:cNvSpPr/>
      </dsp:nvSpPr>
      <dsp:spPr>
        <a:xfrm>
          <a:off x="8362460" y="2354989"/>
          <a:ext cx="2443975" cy="21887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Stored Procs</a:t>
          </a:r>
          <a:endParaRPr lang="en-US" sz="2100" kern="1200" dirty="0"/>
        </a:p>
        <a:p>
          <a:pPr marL="228600" lvl="1" indent="-228600" algn="l" defTabSz="933450">
            <a:lnSpc>
              <a:spcPct val="90000"/>
            </a:lnSpc>
            <a:spcBef>
              <a:spcPct val="0"/>
            </a:spcBef>
            <a:spcAft>
              <a:spcPct val="15000"/>
            </a:spcAft>
            <a:buChar char="••"/>
          </a:pPr>
          <a:r>
            <a:rPr lang="en-US" sz="2100" kern="1200" dirty="0" smtClean="0"/>
            <a:t>Functions</a:t>
          </a:r>
          <a:endParaRPr lang="en-US" sz="2100" kern="1200" dirty="0"/>
        </a:p>
        <a:p>
          <a:pPr marL="228600" lvl="1" indent="-228600" algn="l" defTabSz="933450">
            <a:lnSpc>
              <a:spcPct val="90000"/>
            </a:lnSpc>
            <a:spcBef>
              <a:spcPct val="0"/>
            </a:spcBef>
            <a:spcAft>
              <a:spcPct val="15000"/>
            </a:spcAft>
            <a:buChar char="••"/>
          </a:pPr>
          <a:r>
            <a:rPr lang="en-US" sz="2100" kern="1200" dirty="0" smtClean="0"/>
            <a:t>Triggers</a:t>
          </a:r>
          <a:endParaRPr lang="en-US" sz="2100" kern="1200" dirty="0"/>
        </a:p>
        <a:p>
          <a:pPr marL="228600" lvl="1" indent="-228600" algn="l" defTabSz="933450">
            <a:lnSpc>
              <a:spcPct val="90000"/>
            </a:lnSpc>
            <a:spcBef>
              <a:spcPct val="0"/>
            </a:spcBef>
            <a:spcAft>
              <a:spcPct val="15000"/>
            </a:spcAft>
            <a:buChar char="••"/>
          </a:pPr>
          <a:r>
            <a:rPr lang="en-US" sz="2100" kern="1200" dirty="0" smtClean="0"/>
            <a:t>Constraints</a:t>
          </a:r>
          <a:endParaRPr lang="en-US" sz="2100" kern="1200" dirty="0"/>
        </a:p>
      </dsp:txBody>
      <dsp:txXfrm>
        <a:off x="8362460" y="2354989"/>
        <a:ext cx="2443975" cy="218870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10/15/2015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12</a:t>
            </a:fld>
            <a:endParaRPr lang="en-US"/>
          </a:p>
        </p:txBody>
      </p:sp>
    </p:spTree>
    <p:extLst>
      <p:ext uri="{BB962C8B-B14F-4D97-AF65-F5344CB8AC3E}">
        <p14:creationId xmlns:p14="http://schemas.microsoft.com/office/powerpoint/2010/main" val="2842951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10/15/2015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10/15/2015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Basics Review</a:t>
            </a:r>
            <a:endParaRPr lang="en-US" dirty="0"/>
          </a:p>
        </p:txBody>
      </p:sp>
      <p:sp>
        <p:nvSpPr>
          <p:cNvPr id="3" name="Subtitle 2"/>
          <p:cNvSpPr>
            <a:spLocks noGrp="1"/>
          </p:cNvSpPr>
          <p:nvPr>
            <p:ph type="subTitle" idx="1"/>
          </p:nvPr>
        </p:nvSpPr>
        <p:spPr/>
        <p:txBody>
          <a:bodyPr/>
          <a:lstStyle/>
          <a:p>
            <a:r>
              <a:rPr lang="en-US" dirty="0" smtClean="0"/>
              <a:t>Reviewing what we’ve learned so far…….</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sp>
        <p:nvSpPr>
          <p:cNvPr id="3" name="Content Placeholder 2"/>
          <p:cNvSpPr>
            <a:spLocks noGrp="1"/>
          </p:cNvSpPr>
          <p:nvPr>
            <p:ph idx="1"/>
          </p:nvPr>
        </p:nvSpPr>
        <p:spPr>
          <a:xfrm>
            <a:off x="818712" y="2222287"/>
            <a:ext cx="10554574" cy="4483313"/>
          </a:xfrm>
        </p:spPr>
        <p:txBody>
          <a:bodyPr/>
          <a:lstStyle/>
          <a:p>
            <a:r>
              <a:rPr lang="en-US" dirty="0"/>
              <a:t>The data in RDBMS is stored in database objects called </a:t>
            </a:r>
            <a:r>
              <a:rPr lang="en-US" b="1" dirty="0"/>
              <a:t>tables</a:t>
            </a:r>
            <a:r>
              <a:rPr lang="en-US" dirty="0"/>
              <a:t>. The table is a collection of related data entries and it consists of columns and rows.</a:t>
            </a:r>
          </a:p>
          <a:p>
            <a:r>
              <a:rPr lang="en-US" dirty="0"/>
              <a:t>Remember, a table is the most common and simplest form of data storage in a relational database</a:t>
            </a:r>
          </a:p>
          <a:p>
            <a:r>
              <a:rPr lang="en-US" dirty="0"/>
              <a:t>Every table is broken up into smaller entities called </a:t>
            </a:r>
            <a:r>
              <a:rPr lang="en-US" dirty="0" smtClean="0"/>
              <a:t>fields </a:t>
            </a:r>
            <a:r>
              <a:rPr lang="en-US" dirty="0"/>
              <a:t>or columns. A field is a column in a table that is designed to maintain specific information about every record in the table</a:t>
            </a:r>
            <a:r>
              <a:rPr lang="en-US" dirty="0" smtClean="0"/>
              <a:t>.</a:t>
            </a:r>
          </a:p>
          <a:p>
            <a:r>
              <a:rPr lang="en-US" dirty="0"/>
              <a:t>A record, also called a row of data, is each individual entry that exists in a table</a:t>
            </a:r>
            <a:r>
              <a:rPr lang="en-US" dirty="0" smtClean="0"/>
              <a:t>.</a:t>
            </a:r>
          </a:p>
          <a:p>
            <a:r>
              <a:rPr lang="en-US" dirty="0"/>
              <a:t>A column is a vertical entity in a table that contains all information associated with a specific field in a table</a:t>
            </a:r>
          </a:p>
        </p:txBody>
      </p:sp>
    </p:spTree>
    <p:extLst>
      <p:ext uri="{BB962C8B-B14F-4D97-AF65-F5344CB8AC3E}">
        <p14:creationId xmlns:p14="http://schemas.microsoft.com/office/powerpoint/2010/main" val="75854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a:t>
            </a:r>
            <a:endParaRPr lang="en-US" dirty="0"/>
          </a:p>
        </p:txBody>
      </p:sp>
      <p:sp>
        <p:nvSpPr>
          <p:cNvPr id="3" name="Content Placeholder 2"/>
          <p:cNvSpPr>
            <a:spLocks noGrp="1"/>
          </p:cNvSpPr>
          <p:nvPr>
            <p:ph idx="1"/>
          </p:nvPr>
        </p:nvSpPr>
        <p:spPr>
          <a:xfrm>
            <a:off x="818712" y="2222287"/>
            <a:ext cx="10554574" cy="4419813"/>
          </a:xfrm>
        </p:spPr>
        <p:txBody>
          <a:bodyPr/>
          <a:lstStyle/>
          <a:p>
            <a:r>
              <a:rPr lang="en-US" dirty="0" smtClean="0"/>
              <a:t>Indexes </a:t>
            </a:r>
            <a:r>
              <a:rPr lang="en-US" dirty="0"/>
              <a:t>are created on columns in tables or views. The index provides a fast way to look up data based on the values within those columns. For example, if you create an index on the primary key and then search for a row of data based on one of the primary key values, SQL Server first finds that value in the index, and then uses the index to quickly locate the entire row of data. Without the index, a table scan would have to be performed in order to locate the row, which can have a significant effect on performance</a:t>
            </a:r>
            <a:r>
              <a:rPr lang="en-US" dirty="0" smtClean="0"/>
              <a:t>.</a:t>
            </a:r>
          </a:p>
          <a:p>
            <a:pPr lvl="1"/>
            <a:r>
              <a:rPr lang="en-US" dirty="0" smtClean="0"/>
              <a:t>Clustered Index – Only one clustered index on a table or view.  Data is sorted only if a clustered index has been defined on a table.</a:t>
            </a:r>
          </a:p>
          <a:p>
            <a:pPr lvl="1"/>
            <a:r>
              <a:rPr lang="en-US" dirty="0" err="1" smtClean="0"/>
              <a:t>Nonclustered</a:t>
            </a:r>
            <a:r>
              <a:rPr lang="en-US" dirty="0" smtClean="0"/>
              <a:t> Indexes – Can not be sorted like clustered indexes, but can create multiple </a:t>
            </a:r>
            <a:r>
              <a:rPr lang="en-US" dirty="0" err="1" smtClean="0"/>
              <a:t>nonclustered</a:t>
            </a:r>
            <a:r>
              <a:rPr lang="en-US" dirty="0" smtClean="0"/>
              <a:t> indexes on a table or view.</a:t>
            </a:r>
            <a:endParaRPr lang="en-US" dirty="0"/>
          </a:p>
        </p:txBody>
      </p:sp>
    </p:spTree>
    <p:extLst>
      <p:ext uri="{BB962C8B-B14F-4D97-AF65-F5344CB8AC3E}">
        <p14:creationId xmlns:p14="http://schemas.microsoft.com/office/powerpoint/2010/main" val="755836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a:t>
            </a:r>
            <a:endParaRPr lang="en-US" dirty="0"/>
          </a:p>
        </p:txBody>
      </p:sp>
      <p:sp>
        <p:nvSpPr>
          <p:cNvPr id="3" name="Content Placeholder 2"/>
          <p:cNvSpPr>
            <a:spLocks noGrp="1"/>
          </p:cNvSpPr>
          <p:nvPr>
            <p:ph idx="1"/>
          </p:nvPr>
        </p:nvSpPr>
        <p:spPr>
          <a:xfrm>
            <a:off x="215900" y="2222287"/>
            <a:ext cx="11684000" cy="4635713"/>
          </a:xfrm>
        </p:spPr>
        <p:txBody>
          <a:bodyPr>
            <a:normAutofit fontScale="92500" lnSpcReduction="20000"/>
          </a:bodyPr>
          <a:lstStyle/>
          <a:p>
            <a:r>
              <a:rPr lang="en-US" dirty="0"/>
              <a:t>In addition to an index being clustered or </a:t>
            </a:r>
            <a:r>
              <a:rPr lang="en-US" dirty="0" err="1"/>
              <a:t>nonclustered</a:t>
            </a:r>
            <a:r>
              <a:rPr lang="en-US" dirty="0"/>
              <a:t>, it can be configured in other ways:</a:t>
            </a:r>
          </a:p>
          <a:p>
            <a:r>
              <a:rPr lang="en-US" b="1" dirty="0"/>
              <a:t>Composite index:</a:t>
            </a:r>
            <a:r>
              <a:rPr lang="en-US" dirty="0"/>
              <a:t> An index that contains more than one column. In both SQL Server 2005 and 2008, you can include up to 16 columns in an index, as long as the index doesn’t exceed the 900-byte limit. Both clustered and </a:t>
            </a:r>
            <a:r>
              <a:rPr lang="en-US" dirty="0" err="1"/>
              <a:t>nonclustered</a:t>
            </a:r>
            <a:r>
              <a:rPr lang="en-US" dirty="0"/>
              <a:t> indexes can be composite indexes. </a:t>
            </a:r>
          </a:p>
          <a:p>
            <a:r>
              <a:rPr lang="en-US" b="1" dirty="0"/>
              <a:t>Unique Index:</a:t>
            </a:r>
            <a:r>
              <a:rPr lang="en-US" dirty="0"/>
              <a:t> An index that ensures the uniqueness of each value in the indexed column. If the index is a composite, the uniqueness is enforced across the columns as a whole, not on the individual columns. For example, if you were to create an index on the </a:t>
            </a:r>
            <a:r>
              <a:rPr lang="en-US" dirty="0" err="1"/>
              <a:t>FirstName</a:t>
            </a:r>
            <a:r>
              <a:rPr lang="en-US" dirty="0"/>
              <a:t> and </a:t>
            </a:r>
            <a:r>
              <a:rPr lang="en-US" dirty="0" err="1"/>
              <a:t>LastName</a:t>
            </a:r>
            <a:r>
              <a:rPr lang="en-US" dirty="0"/>
              <a:t> columns in a table, the names together must be unique, but the individual names can be duplicated. </a:t>
            </a:r>
          </a:p>
          <a:p>
            <a:r>
              <a:rPr lang="en-US" dirty="0"/>
              <a:t>A unique index is automatically created when you define a primary key or unique constraint:</a:t>
            </a:r>
          </a:p>
          <a:p>
            <a:pPr lvl="1"/>
            <a:r>
              <a:rPr lang="en-US" b="1" dirty="0"/>
              <a:t>Primary key:</a:t>
            </a:r>
            <a:r>
              <a:rPr lang="en-US" dirty="0"/>
              <a:t> When you define a primary key constraint on one or more columns, SQL Server automatically creates a unique, clustered index if a clustered index does not already exist on the table or view. However, you can override the default behavior and define a unique, </a:t>
            </a:r>
            <a:r>
              <a:rPr lang="en-US" dirty="0" err="1"/>
              <a:t>nonclustered</a:t>
            </a:r>
            <a:r>
              <a:rPr lang="en-US" dirty="0"/>
              <a:t> index on the primary key. </a:t>
            </a:r>
          </a:p>
          <a:p>
            <a:pPr lvl="1"/>
            <a:r>
              <a:rPr lang="en-US" b="1" dirty="0"/>
              <a:t>Unique:</a:t>
            </a:r>
            <a:r>
              <a:rPr lang="en-US" dirty="0"/>
              <a:t> When you define a unique constraint, SQL Server automatically creates a unique, </a:t>
            </a:r>
            <a:r>
              <a:rPr lang="en-US" dirty="0" err="1"/>
              <a:t>nonclustered</a:t>
            </a:r>
            <a:r>
              <a:rPr lang="en-US" dirty="0"/>
              <a:t> index. You can specify that a unique clustered index be created if a clustered index does not already exist on the table. </a:t>
            </a:r>
          </a:p>
          <a:p>
            <a:r>
              <a:rPr lang="en-US" b="1" dirty="0"/>
              <a:t>Covering index:</a:t>
            </a:r>
            <a:r>
              <a:rPr lang="en-US" dirty="0"/>
              <a:t> A type of index that includes all the columns that are needed to process a particular query. For example, your query might retrieve the </a:t>
            </a:r>
            <a:r>
              <a:rPr lang="en-US" dirty="0" err="1"/>
              <a:t>FirstName</a:t>
            </a:r>
            <a:r>
              <a:rPr lang="en-US" dirty="0"/>
              <a:t> and </a:t>
            </a:r>
            <a:r>
              <a:rPr lang="en-US" dirty="0" err="1"/>
              <a:t>LastName</a:t>
            </a:r>
            <a:r>
              <a:rPr lang="en-US" dirty="0"/>
              <a:t> columns from a table, based on a value in the </a:t>
            </a:r>
            <a:r>
              <a:rPr lang="en-US" dirty="0" err="1"/>
              <a:t>ContactID</a:t>
            </a:r>
            <a:r>
              <a:rPr lang="en-US" dirty="0"/>
              <a:t> column. You can create a covering index that includes all three columns</a:t>
            </a:r>
            <a:r>
              <a:rPr lang="en-US" dirty="0" smtClean="0"/>
              <a:t>.</a:t>
            </a:r>
            <a:endParaRPr lang="en-US" dirty="0"/>
          </a:p>
        </p:txBody>
      </p:sp>
    </p:spTree>
    <p:extLst>
      <p:ext uri="{BB962C8B-B14F-4D97-AF65-F5344CB8AC3E}">
        <p14:creationId xmlns:p14="http://schemas.microsoft.com/office/powerpoint/2010/main" val="22936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a:t>
            </a:r>
            <a:endParaRPr lang="en-US" dirty="0"/>
          </a:p>
        </p:txBody>
      </p:sp>
      <p:sp>
        <p:nvSpPr>
          <p:cNvPr id="3" name="Content Placeholder 2"/>
          <p:cNvSpPr>
            <a:spLocks noGrp="1"/>
          </p:cNvSpPr>
          <p:nvPr>
            <p:ph idx="1"/>
          </p:nvPr>
        </p:nvSpPr>
        <p:spPr/>
        <p:txBody>
          <a:bodyPr/>
          <a:lstStyle/>
          <a:p>
            <a:r>
              <a:rPr lang="en-US" dirty="0"/>
              <a:t>A view is a virtual table that consists of columns from one or more tables. Though it is similar to a table, it is stored in the database. It is a query stored as an object. Hence, a view is an object that derives its data from one or more tables. These tables are referred to as base or underlying tables.</a:t>
            </a:r>
          </a:p>
        </p:txBody>
      </p:sp>
    </p:spTree>
    <p:extLst>
      <p:ext uri="{BB962C8B-B14F-4D97-AF65-F5344CB8AC3E}">
        <p14:creationId xmlns:p14="http://schemas.microsoft.com/office/powerpoint/2010/main" val="99027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Database</a:t>
            </a:r>
            <a:endParaRPr lang="en-US" dirty="0"/>
          </a:p>
        </p:txBody>
      </p:sp>
      <p:sp>
        <p:nvSpPr>
          <p:cNvPr id="3" name="Content Placeholder 2"/>
          <p:cNvSpPr>
            <a:spLocks noGrp="1"/>
          </p:cNvSpPr>
          <p:nvPr>
            <p:ph idx="1"/>
          </p:nvPr>
        </p:nvSpPr>
        <p:spPr/>
        <p:txBody>
          <a:bodyPr/>
          <a:lstStyle/>
          <a:p>
            <a:pPr>
              <a:defRPr/>
            </a:pPr>
            <a:r>
              <a:rPr lang="en-US" dirty="0"/>
              <a:t>Normalization</a:t>
            </a:r>
          </a:p>
          <a:p>
            <a:pPr lvl="1">
              <a:defRPr/>
            </a:pPr>
            <a:r>
              <a:rPr lang="en-US" dirty="0"/>
              <a:t>Reduces redundancy and improves data modification performance</a:t>
            </a:r>
          </a:p>
          <a:p>
            <a:pPr lvl="1">
              <a:defRPr/>
            </a:pPr>
            <a:r>
              <a:rPr lang="en-US" dirty="0" err="1"/>
              <a:t>Denormalization</a:t>
            </a:r>
            <a:r>
              <a:rPr lang="en-US" dirty="0"/>
              <a:t> is often done to enhance reporting performance (at the expense of disk space and redundancy)</a:t>
            </a:r>
          </a:p>
          <a:p>
            <a:pPr>
              <a:defRPr/>
            </a:pPr>
            <a:r>
              <a:rPr lang="en-US" dirty="0"/>
              <a:t>Referential Integrity</a:t>
            </a:r>
          </a:p>
          <a:p>
            <a:pPr lvl="1">
              <a:defRPr/>
            </a:pPr>
            <a:r>
              <a:rPr lang="en-US" dirty="0"/>
              <a:t>Maintains the logical relationships between database objects</a:t>
            </a:r>
          </a:p>
          <a:p>
            <a:endParaRPr lang="en-US" dirty="0"/>
          </a:p>
        </p:txBody>
      </p:sp>
    </p:spTree>
    <p:extLst>
      <p:ext uri="{BB962C8B-B14F-4D97-AF65-F5344CB8AC3E}">
        <p14:creationId xmlns:p14="http://schemas.microsoft.com/office/powerpoint/2010/main" val="181834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Normalization</a:t>
            </a:r>
            <a:endParaRPr lang="en-US" dirty="0"/>
          </a:p>
        </p:txBody>
      </p:sp>
      <p:sp>
        <p:nvSpPr>
          <p:cNvPr id="3" name="Content Placeholder 2"/>
          <p:cNvSpPr>
            <a:spLocks noGrp="1"/>
          </p:cNvSpPr>
          <p:nvPr>
            <p:ph idx="1"/>
          </p:nvPr>
        </p:nvSpPr>
        <p:spPr/>
        <p:txBody>
          <a:bodyPr/>
          <a:lstStyle/>
          <a:p>
            <a:r>
              <a:rPr lang="en-US" dirty="0"/>
              <a:t>Database normalization is the process of efficiently organizing data in a database. There are two reasons of the normalization process:</a:t>
            </a:r>
          </a:p>
          <a:p>
            <a:pPr lvl="1"/>
            <a:r>
              <a:rPr lang="en-US" dirty="0"/>
              <a:t>Eliminating redundant data, for example, storing the same data in more than one tables.</a:t>
            </a:r>
          </a:p>
          <a:p>
            <a:pPr lvl="1"/>
            <a:r>
              <a:rPr lang="en-US" dirty="0"/>
              <a:t>Ensuring data dependencies make sense.</a:t>
            </a:r>
          </a:p>
          <a:p>
            <a:r>
              <a:rPr lang="en-US" dirty="0"/>
              <a:t>Normalization guidelines are divided into normal forms; think of form as the format or the way a database structure is laid out. The aim of normal forms is to organize the database structure so that it complies with the rules of first normal form, then second normal form, and finally third normal form.</a:t>
            </a:r>
          </a:p>
        </p:txBody>
      </p:sp>
    </p:spTree>
    <p:extLst>
      <p:ext uri="{BB962C8B-B14F-4D97-AF65-F5344CB8AC3E}">
        <p14:creationId xmlns:p14="http://schemas.microsoft.com/office/powerpoint/2010/main" val="338209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a:bodyPr>
          <a:lstStyle/>
          <a:p>
            <a:pPr>
              <a:lnSpc>
                <a:spcPct val="90000"/>
              </a:lnSpc>
            </a:pPr>
            <a:r>
              <a:rPr lang="en-US" altLang="en-US" sz="2200" dirty="0"/>
              <a:t>The Structured Query Language (SQL) defines a standard for interacting with relational databases</a:t>
            </a:r>
          </a:p>
          <a:p>
            <a:pPr lvl="1">
              <a:lnSpc>
                <a:spcPct val="90000"/>
              </a:lnSpc>
            </a:pPr>
            <a:r>
              <a:rPr lang="en-US" altLang="en-US" sz="2000" dirty="0"/>
              <a:t>Most platforms support ANSI-SQL 92</a:t>
            </a:r>
          </a:p>
          <a:p>
            <a:pPr lvl="1">
              <a:lnSpc>
                <a:spcPct val="90000"/>
              </a:lnSpc>
            </a:pPr>
            <a:r>
              <a:rPr lang="en-US" altLang="en-US" sz="2000" dirty="0"/>
              <a:t>Most platforms provide many non-ANSI-SQL </a:t>
            </a:r>
            <a:r>
              <a:rPr lang="en-US" altLang="en-US" sz="2000" dirty="0" smtClean="0"/>
              <a:t>additions</a:t>
            </a:r>
          </a:p>
          <a:p>
            <a:pPr>
              <a:lnSpc>
                <a:spcPct val="90000"/>
              </a:lnSpc>
            </a:pPr>
            <a:r>
              <a:rPr lang="en-US" altLang="en-US" sz="2200" dirty="0"/>
              <a:t>Most important data modification SQL statements:</a:t>
            </a:r>
          </a:p>
          <a:p>
            <a:pPr lvl="1">
              <a:lnSpc>
                <a:spcPct val="90000"/>
              </a:lnSpc>
            </a:pPr>
            <a:r>
              <a:rPr lang="en-US" altLang="en-US" sz="2000" dirty="0"/>
              <a:t>SELECT: Returning rows</a:t>
            </a:r>
          </a:p>
          <a:p>
            <a:pPr lvl="1">
              <a:lnSpc>
                <a:spcPct val="90000"/>
              </a:lnSpc>
            </a:pPr>
            <a:r>
              <a:rPr lang="en-US" altLang="en-US" sz="2000" dirty="0"/>
              <a:t>UPDATE: Modifying existing rows</a:t>
            </a:r>
          </a:p>
          <a:p>
            <a:pPr lvl="1">
              <a:lnSpc>
                <a:spcPct val="90000"/>
              </a:lnSpc>
            </a:pPr>
            <a:r>
              <a:rPr lang="en-US" altLang="en-US" sz="2000" dirty="0"/>
              <a:t>INSERT: Creating new rows</a:t>
            </a:r>
          </a:p>
          <a:p>
            <a:pPr lvl="1">
              <a:lnSpc>
                <a:spcPct val="90000"/>
              </a:lnSpc>
            </a:pPr>
            <a:r>
              <a:rPr lang="en-US" altLang="en-US" sz="2000" dirty="0"/>
              <a:t>DELETE: Removing existing rows</a:t>
            </a:r>
          </a:p>
          <a:p>
            <a:pPr>
              <a:lnSpc>
                <a:spcPct val="90000"/>
              </a:lnSpc>
            </a:pPr>
            <a:endParaRPr lang="en-US" altLang="en-US" sz="2200" dirty="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smtClean="0"/>
              <a:t>DBMS vs. RDBMS</a:t>
            </a:r>
          </a:p>
          <a:p>
            <a:r>
              <a:rPr lang="en-US" dirty="0" smtClean="0"/>
              <a:t>What is SQL?</a:t>
            </a:r>
          </a:p>
          <a:p>
            <a:r>
              <a:rPr lang="en-US" dirty="0" smtClean="0"/>
              <a:t>SQL Commands - DDL, DML and DCL</a:t>
            </a:r>
          </a:p>
          <a:p>
            <a:r>
              <a:rPr lang="en-US" dirty="0" smtClean="0"/>
              <a:t>What are Database Objects?</a:t>
            </a:r>
          </a:p>
          <a:p>
            <a:pPr lvl="1"/>
            <a:r>
              <a:rPr lang="en-US" dirty="0" smtClean="0"/>
              <a:t>Tables</a:t>
            </a:r>
          </a:p>
          <a:p>
            <a:pPr lvl="1"/>
            <a:r>
              <a:rPr lang="en-US" dirty="0" smtClean="0"/>
              <a:t>Indexes</a:t>
            </a:r>
          </a:p>
          <a:p>
            <a:pPr lvl="1"/>
            <a:r>
              <a:rPr lang="en-US" dirty="0" smtClean="0"/>
              <a:t>Views</a:t>
            </a:r>
          </a:p>
          <a:p>
            <a:pPr lvl="1"/>
            <a:r>
              <a:rPr lang="en-US" dirty="0" smtClean="0"/>
              <a:t>Programming</a:t>
            </a:r>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 Server Goals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727886"/>
              </p:ext>
            </p:extLst>
          </p:nvPr>
        </p:nvGraphicFramePr>
        <p:xfrm>
          <a:off x="819149" y="25781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53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Physical Data Files</a:t>
            </a:r>
            <a:endParaRPr lang="en-US" dirty="0"/>
          </a:p>
        </p:txBody>
      </p:sp>
      <p:sp>
        <p:nvSpPr>
          <p:cNvPr id="3" name="Content Placeholder 2"/>
          <p:cNvSpPr>
            <a:spLocks noGrp="1"/>
          </p:cNvSpPr>
          <p:nvPr>
            <p:ph idx="1"/>
          </p:nvPr>
        </p:nvSpPr>
        <p:spPr>
          <a:xfrm>
            <a:off x="818712" y="2222287"/>
            <a:ext cx="10554574" cy="4229313"/>
          </a:xfrm>
        </p:spPr>
        <p:txBody>
          <a:bodyPr/>
          <a:lstStyle/>
          <a:p>
            <a:pPr>
              <a:defRPr/>
            </a:pPr>
            <a:r>
              <a:rPr lang="en-US" dirty="0"/>
              <a:t>Database storage</a:t>
            </a:r>
          </a:p>
          <a:p>
            <a:pPr lvl="1">
              <a:defRPr/>
            </a:pPr>
            <a:r>
              <a:rPr lang="en-US" dirty="0"/>
              <a:t>Primarily table data and index data</a:t>
            </a:r>
          </a:p>
          <a:p>
            <a:pPr>
              <a:defRPr/>
            </a:pPr>
            <a:r>
              <a:rPr lang="en-US" dirty="0"/>
              <a:t>Database Files:</a:t>
            </a:r>
          </a:p>
          <a:p>
            <a:pPr lvl="1">
              <a:defRPr/>
            </a:pPr>
            <a:r>
              <a:rPr lang="en-US" dirty="0"/>
              <a:t>Primary data file (*.</a:t>
            </a:r>
            <a:r>
              <a:rPr lang="en-US" dirty="0" err="1"/>
              <a:t>mdf</a:t>
            </a:r>
            <a:r>
              <a:rPr lang="en-US" dirty="0"/>
              <a:t>)</a:t>
            </a:r>
          </a:p>
          <a:p>
            <a:pPr lvl="1">
              <a:defRPr/>
            </a:pPr>
            <a:r>
              <a:rPr lang="en-US" dirty="0"/>
              <a:t>Secondary data files (*.</a:t>
            </a:r>
            <a:r>
              <a:rPr lang="en-US" dirty="0" err="1"/>
              <a:t>ndf</a:t>
            </a:r>
            <a:r>
              <a:rPr lang="en-US" dirty="0"/>
              <a:t>)</a:t>
            </a:r>
          </a:p>
          <a:p>
            <a:pPr lvl="1">
              <a:defRPr/>
            </a:pPr>
            <a:r>
              <a:rPr lang="en-US" dirty="0"/>
              <a:t>Transaction log file(s) (*.</a:t>
            </a:r>
            <a:r>
              <a:rPr lang="en-US" dirty="0" err="1"/>
              <a:t>ldf</a:t>
            </a:r>
            <a:r>
              <a:rPr lang="en-US" dirty="0"/>
              <a:t>)</a:t>
            </a:r>
          </a:p>
          <a:p>
            <a:pPr>
              <a:defRPr/>
            </a:pPr>
            <a:r>
              <a:rPr lang="en-US" dirty="0" err="1"/>
              <a:t>Filegroups</a:t>
            </a:r>
            <a:r>
              <a:rPr lang="en-US" dirty="0"/>
              <a:t>: </a:t>
            </a:r>
          </a:p>
          <a:p>
            <a:pPr lvl="1">
              <a:defRPr/>
            </a:pPr>
            <a:r>
              <a:rPr lang="en-US" dirty="0"/>
              <a:t>Logical collections of files</a:t>
            </a:r>
          </a:p>
          <a:p>
            <a:pPr lvl="1">
              <a:defRPr/>
            </a:pPr>
            <a:r>
              <a:rPr lang="en-US" dirty="0"/>
              <a:t>Objects can be created on </a:t>
            </a:r>
            <a:r>
              <a:rPr lang="en-US" dirty="0" err="1"/>
              <a:t>filegroups</a:t>
            </a:r>
            <a:endParaRPr lang="en-US" dirty="0"/>
          </a:p>
        </p:txBody>
      </p:sp>
    </p:spTree>
    <p:extLst>
      <p:ext uri="{BB962C8B-B14F-4D97-AF65-F5344CB8AC3E}">
        <p14:creationId xmlns:p14="http://schemas.microsoft.com/office/powerpoint/2010/main" val="130432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Schemas</a:t>
            </a:r>
            <a:endParaRPr lang="en-US" dirty="0"/>
          </a:p>
        </p:txBody>
      </p:sp>
      <p:sp>
        <p:nvSpPr>
          <p:cNvPr id="3" name="Content Placeholder 2"/>
          <p:cNvSpPr>
            <a:spLocks noGrp="1"/>
          </p:cNvSpPr>
          <p:nvPr>
            <p:ph idx="1"/>
          </p:nvPr>
        </p:nvSpPr>
        <p:spPr>
          <a:xfrm>
            <a:off x="818712" y="2222287"/>
            <a:ext cx="10554574" cy="4356313"/>
          </a:xfrm>
        </p:spPr>
        <p:txBody>
          <a:bodyPr>
            <a:normAutofit fontScale="92500" lnSpcReduction="10000"/>
          </a:bodyPr>
          <a:lstStyle/>
          <a:p>
            <a:r>
              <a:rPr lang="en-US" altLang="en-US" sz="2000" dirty="0"/>
              <a:t>Schemas</a:t>
            </a:r>
          </a:p>
          <a:p>
            <a:pPr lvl="1"/>
            <a:r>
              <a:rPr lang="en-US" altLang="en-US" sz="2000" dirty="0"/>
              <a:t>Logical collection of related database objects</a:t>
            </a:r>
          </a:p>
          <a:p>
            <a:pPr lvl="1"/>
            <a:r>
              <a:rPr lang="en-US" altLang="en-US" sz="2000" dirty="0"/>
              <a:t>Part of full object name:</a:t>
            </a:r>
          </a:p>
          <a:p>
            <a:pPr lvl="2"/>
            <a:r>
              <a:rPr lang="en-US" altLang="en-US" sz="2000" dirty="0" err="1">
                <a:latin typeface="Courier New" panose="02070309020205020404" pitchFamily="49" charset="0"/>
              </a:rPr>
              <a:t>Server.Database.</a:t>
            </a:r>
            <a:r>
              <a:rPr lang="en-US" altLang="en-US" sz="2000" u="sng" dirty="0" err="1">
                <a:latin typeface="Courier New" panose="02070309020205020404" pitchFamily="49" charset="0"/>
              </a:rPr>
              <a:t>Schema</a:t>
            </a:r>
            <a:r>
              <a:rPr lang="en-US" altLang="en-US" sz="2000" dirty="0" err="1">
                <a:latin typeface="Courier New" panose="02070309020205020404" pitchFamily="49" charset="0"/>
              </a:rPr>
              <a:t>.Object</a:t>
            </a:r>
            <a:endParaRPr lang="en-US" altLang="en-US" sz="2000" dirty="0">
              <a:latin typeface="Courier New" panose="02070309020205020404" pitchFamily="49" charset="0"/>
            </a:endParaRPr>
          </a:p>
          <a:p>
            <a:pPr lvl="1"/>
            <a:r>
              <a:rPr lang="en-US" altLang="en-US" sz="2000" dirty="0"/>
              <a:t>Default schema is “</a:t>
            </a:r>
            <a:r>
              <a:rPr lang="en-US" altLang="en-US" sz="2000" dirty="0" err="1"/>
              <a:t>dbo</a:t>
            </a:r>
            <a:r>
              <a:rPr lang="en-US" altLang="en-US" sz="2000" dirty="0"/>
              <a:t>”</a:t>
            </a:r>
          </a:p>
          <a:p>
            <a:pPr lvl="1"/>
            <a:endParaRPr lang="en-US" altLang="en-US" sz="2000" dirty="0"/>
          </a:p>
          <a:p>
            <a:r>
              <a:rPr lang="en-US" altLang="en-US" sz="2000" dirty="0"/>
              <a:t>Managing Schemas</a:t>
            </a:r>
          </a:p>
          <a:p>
            <a:pPr lvl="1"/>
            <a:r>
              <a:rPr lang="en-US" altLang="en-US" sz="2000" dirty="0">
                <a:latin typeface="Courier New" panose="02070309020205020404" pitchFamily="49" charset="0"/>
              </a:rPr>
              <a:t>CREATE, ALTER, DROP SCHEMA</a:t>
            </a:r>
          </a:p>
          <a:p>
            <a:pPr lvl="1"/>
            <a:r>
              <a:rPr lang="en-US" altLang="en-US" sz="2000" dirty="0"/>
              <a:t>SQL Server Management Studio</a:t>
            </a:r>
          </a:p>
          <a:p>
            <a:pPr lvl="1"/>
            <a:r>
              <a:rPr lang="en-US" altLang="en-US" sz="2000" dirty="0"/>
              <a:t>Can assign default schemes to database users:</a:t>
            </a:r>
          </a:p>
          <a:p>
            <a:pPr lvl="2"/>
            <a:r>
              <a:rPr lang="en-US" altLang="en-US" sz="2000" dirty="0">
                <a:latin typeface="Courier New" panose="02070309020205020404" pitchFamily="49" charset="0"/>
              </a:rPr>
              <a:t>WITH DEFAULT_SCHEMA ‘</a:t>
            </a:r>
            <a:r>
              <a:rPr lang="en-US" altLang="en-US" sz="2000" i="1" dirty="0" err="1">
                <a:latin typeface="Courier New" panose="02070309020205020404" pitchFamily="49" charset="0"/>
              </a:rPr>
              <a:t>SchemaName</a:t>
            </a:r>
            <a:r>
              <a:rPr lang="en-US" altLang="en-US" sz="2000" dirty="0">
                <a:latin typeface="Courier New" panose="02070309020205020404" pitchFamily="49" charset="0"/>
              </a:rPr>
              <a:t>’</a:t>
            </a:r>
          </a:p>
        </p:txBody>
      </p:sp>
    </p:spTree>
    <p:extLst>
      <p:ext uri="{BB962C8B-B14F-4D97-AF65-F5344CB8AC3E}">
        <p14:creationId xmlns:p14="http://schemas.microsoft.com/office/powerpoint/2010/main" val="147931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 vs RDBMS</a:t>
            </a:r>
            <a:endParaRPr lang="en-US" dirty="0"/>
          </a:p>
        </p:txBody>
      </p:sp>
      <p:sp>
        <p:nvSpPr>
          <p:cNvPr id="3" name="Content Placeholder 2"/>
          <p:cNvSpPr>
            <a:spLocks noGrp="1"/>
          </p:cNvSpPr>
          <p:nvPr>
            <p:ph idx="1"/>
          </p:nvPr>
        </p:nvSpPr>
        <p:spPr>
          <a:xfrm>
            <a:off x="818712" y="2222287"/>
            <a:ext cx="10554574" cy="4343613"/>
          </a:xfrm>
        </p:spPr>
        <p:txBody>
          <a:bodyPr>
            <a:normAutofit lnSpcReduction="10000"/>
          </a:bodyPr>
          <a:lstStyle/>
          <a:p>
            <a:r>
              <a:rPr lang="en-US" dirty="0" smtClean="0"/>
              <a:t>A DBMS is system software for creating databases, it provides a way to retrieve, update and manage data.  A </a:t>
            </a:r>
            <a:r>
              <a:rPr lang="en-US" dirty="0"/>
              <a:t>DBMS has to be persistent, i.e. it should be accessible when the program created the data ceases to exist or even the application that created the data restarted. A </a:t>
            </a:r>
            <a:r>
              <a:rPr lang="en-US" dirty="0" smtClean="0"/>
              <a:t>DBMS </a:t>
            </a:r>
            <a:r>
              <a:rPr lang="en-US" dirty="0"/>
              <a:t>also has to provide some uniform methods independent of a specific application for accessing the information that is stored</a:t>
            </a:r>
            <a:r>
              <a:rPr lang="en-US" dirty="0" smtClean="0"/>
              <a:t>.</a:t>
            </a:r>
          </a:p>
          <a:p>
            <a:r>
              <a:rPr lang="en-US" dirty="0"/>
              <a:t>RDBMS is a Relational Database Management System Relational DBMS. This adds the additional condition that the system supports a tabular structure for the data, with enforced relationships between the tables. This excludes the databases that don’t support a tabular structure or don’t enforce relationships between tables</a:t>
            </a:r>
            <a:r>
              <a:rPr lang="en-US" dirty="0" smtClean="0"/>
              <a:t>.</a:t>
            </a:r>
          </a:p>
          <a:p>
            <a:pPr lvl="1"/>
            <a:r>
              <a:rPr lang="en-US" dirty="0" smtClean="0"/>
              <a:t>Persists data in the form of rows and columns</a:t>
            </a:r>
          </a:p>
          <a:p>
            <a:pPr lvl="1"/>
            <a:r>
              <a:rPr lang="en-US" dirty="0" smtClean="0"/>
              <a:t>Provides primary key, to uniquely identify the rows</a:t>
            </a:r>
          </a:p>
          <a:p>
            <a:pPr lvl="1"/>
            <a:r>
              <a:rPr lang="en-US" dirty="0" smtClean="0"/>
              <a:t>Creates Indexes</a:t>
            </a:r>
          </a:p>
          <a:p>
            <a:pPr lvl="1"/>
            <a:r>
              <a:rPr lang="en-US" dirty="0" smtClean="0"/>
              <a:t>Provides virtual table creation</a:t>
            </a:r>
          </a:p>
          <a:p>
            <a:pPr lvl="1"/>
            <a:r>
              <a:rPr lang="en-US" dirty="0" smtClean="0"/>
              <a:t>Provide multi user accessibility</a:t>
            </a:r>
            <a:endParaRPr lang="en-US" dirty="0"/>
          </a:p>
        </p:txBody>
      </p:sp>
    </p:spTree>
    <p:extLst>
      <p:ext uri="{BB962C8B-B14F-4D97-AF65-F5344CB8AC3E}">
        <p14:creationId xmlns:p14="http://schemas.microsoft.com/office/powerpoint/2010/main" val="324666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a:t>
            </a:r>
            <a:endParaRPr lang="en-US" dirty="0"/>
          </a:p>
        </p:txBody>
      </p:sp>
      <p:sp>
        <p:nvSpPr>
          <p:cNvPr id="3" name="Content Placeholder 2"/>
          <p:cNvSpPr>
            <a:spLocks noGrp="1"/>
          </p:cNvSpPr>
          <p:nvPr>
            <p:ph idx="1"/>
          </p:nvPr>
        </p:nvSpPr>
        <p:spPr>
          <a:xfrm>
            <a:off x="818712" y="2222287"/>
            <a:ext cx="10554574" cy="4483313"/>
          </a:xfrm>
        </p:spPr>
        <p:txBody>
          <a:bodyPr>
            <a:normAutofit fontScale="92500" lnSpcReduction="20000"/>
          </a:bodyPr>
          <a:lstStyle/>
          <a:p>
            <a:r>
              <a:rPr lang="en-US" dirty="0" smtClean="0"/>
              <a:t>SQL (Structured Query Language) is a special-purpose programming language designed for managing data in a relational database.</a:t>
            </a:r>
            <a:r>
              <a:rPr lang="en-US" dirty="0"/>
              <a:t> SQL is used to communicate with a database. According to ANSI (American National Standards Institute), it is the standard language for relational database management systems. SQL statements are used to perform tasks such as update data on a database, or retrieve data from a database</a:t>
            </a:r>
            <a:r>
              <a:rPr lang="en-US" dirty="0" smtClean="0"/>
              <a:t>.</a:t>
            </a:r>
          </a:p>
          <a:p>
            <a:pPr lvl="1"/>
            <a:r>
              <a:rPr lang="en-US" dirty="0"/>
              <a:t>SQL can execute queries against a database</a:t>
            </a:r>
          </a:p>
          <a:p>
            <a:pPr lvl="1"/>
            <a:r>
              <a:rPr lang="en-US" dirty="0"/>
              <a:t>SQL can retrieve data from a database</a:t>
            </a:r>
          </a:p>
          <a:p>
            <a:pPr lvl="1"/>
            <a:r>
              <a:rPr lang="en-US" dirty="0"/>
              <a:t>SQL can insert records in a database</a:t>
            </a:r>
          </a:p>
          <a:p>
            <a:pPr lvl="1"/>
            <a:r>
              <a:rPr lang="en-US" dirty="0"/>
              <a:t>SQL can update records in a database</a:t>
            </a:r>
          </a:p>
          <a:p>
            <a:pPr lvl="1"/>
            <a:r>
              <a:rPr lang="en-US" dirty="0"/>
              <a:t>SQL can delete records from a database</a:t>
            </a:r>
          </a:p>
          <a:p>
            <a:pPr lvl="1"/>
            <a:r>
              <a:rPr lang="en-US" dirty="0"/>
              <a:t>SQL can create new databases</a:t>
            </a:r>
          </a:p>
          <a:p>
            <a:pPr lvl="1"/>
            <a:r>
              <a:rPr lang="en-US" dirty="0"/>
              <a:t>SQL can create new tables in a database</a:t>
            </a:r>
          </a:p>
          <a:p>
            <a:pPr lvl="1"/>
            <a:r>
              <a:rPr lang="en-US" dirty="0"/>
              <a:t>SQL can create stored procedures in a database</a:t>
            </a:r>
          </a:p>
          <a:p>
            <a:pPr lvl="1"/>
            <a:r>
              <a:rPr lang="en-US" dirty="0"/>
              <a:t>SQL can create views in a database</a:t>
            </a:r>
          </a:p>
          <a:p>
            <a:pPr lvl="1"/>
            <a:r>
              <a:rPr lang="en-US" dirty="0"/>
              <a:t>SQL can set permissions on tables, procedures, and views</a:t>
            </a:r>
          </a:p>
          <a:p>
            <a:endParaRPr lang="en-US" dirty="0"/>
          </a:p>
        </p:txBody>
      </p:sp>
    </p:spTree>
    <p:extLst>
      <p:ext uri="{BB962C8B-B14F-4D97-AF65-F5344CB8AC3E}">
        <p14:creationId xmlns:p14="http://schemas.microsoft.com/office/powerpoint/2010/main" val="350985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Commands - DDL, DML, DCL</a:t>
            </a:r>
            <a:endParaRPr lang="en-US" dirty="0"/>
          </a:p>
        </p:txBody>
      </p:sp>
      <p:sp>
        <p:nvSpPr>
          <p:cNvPr id="3" name="Content Placeholder 2"/>
          <p:cNvSpPr>
            <a:spLocks noGrp="1"/>
          </p:cNvSpPr>
          <p:nvPr>
            <p:ph idx="1"/>
          </p:nvPr>
        </p:nvSpPr>
        <p:spPr>
          <a:xfrm>
            <a:off x="818712" y="2222287"/>
            <a:ext cx="10554574" cy="4483313"/>
          </a:xfrm>
        </p:spPr>
        <p:txBody>
          <a:bodyPr>
            <a:normAutofit fontScale="92500" lnSpcReduction="20000"/>
          </a:bodyPr>
          <a:lstStyle/>
          <a:p>
            <a:r>
              <a:rPr lang="en-US" dirty="0"/>
              <a:t>The standard SQL commands to interact with relational databases are CREATE, SELECT, INSERT, UPDATE, DELETE and DROP. These commands can be classified into groups based on their nature</a:t>
            </a:r>
            <a:r>
              <a:rPr lang="en-US" dirty="0" smtClean="0"/>
              <a:t>:</a:t>
            </a:r>
          </a:p>
          <a:p>
            <a:r>
              <a:rPr lang="en-US" b="1" dirty="0" smtClean="0"/>
              <a:t>DDL – Data Definition Language</a:t>
            </a:r>
            <a:r>
              <a:rPr lang="en-US" dirty="0" smtClean="0"/>
              <a:t>:</a:t>
            </a:r>
          </a:p>
          <a:p>
            <a:pPr lvl="1"/>
            <a:r>
              <a:rPr lang="en-US" dirty="0" smtClean="0"/>
              <a:t>Create</a:t>
            </a:r>
          </a:p>
          <a:p>
            <a:pPr lvl="1"/>
            <a:r>
              <a:rPr lang="en-US" dirty="0" smtClean="0"/>
              <a:t>Alter</a:t>
            </a:r>
          </a:p>
          <a:p>
            <a:pPr lvl="1"/>
            <a:r>
              <a:rPr lang="en-US" dirty="0" smtClean="0"/>
              <a:t>Drop</a:t>
            </a:r>
          </a:p>
          <a:p>
            <a:r>
              <a:rPr lang="en-US" b="1" dirty="0" smtClean="0"/>
              <a:t>DML – Data Manipulation Language</a:t>
            </a:r>
            <a:r>
              <a:rPr lang="en-US" dirty="0" smtClean="0"/>
              <a:t>:</a:t>
            </a:r>
          </a:p>
          <a:p>
            <a:pPr lvl="1"/>
            <a:r>
              <a:rPr lang="en-US" dirty="0" smtClean="0"/>
              <a:t>Select</a:t>
            </a:r>
          </a:p>
          <a:p>
            <a:pPr lvl="1"/>
            <a:r>
              <a:rPr lang="en-US" dirty="0" smtClean="0"/>
              <a:t>Insert</a:t>
            </a:r>
          </a:p>
          <a:p>
            <a:pPr lvl="1"/>
            <a:r>
              <a:rPr lang="en-US" dirty="0" smtClean="0"/>
              <a:t>Update</a:t>
            </a:r>
          </a:p>
          <a:p>
            <a:pPr lvl="1"/>
            <a:r>
              <a:rPr lang="en-US" dirty="0" smtClean="0"/>
              <a:t>Delete</a:t>
            </a:r>
          </a:p>
          <a:p>
            <a:r>
              <a:rPr lang="en-US" b="1" dirty="0" smtClean="0"/>
              <a:t>DCL – Data Control Language</a:t>
            </a:r>
            <a:r>
              <a:rPr lang="en-US" dirty="0" smtClean="0"/>
              <a:t>:</a:t>
            </a:r>
          </a:p>
          <a:p>
            <a:pPr lvl="1"/>
            <a:r>
              <a:rPr lang="en-US" dirty="0" smtClean="0"/>
              <a:t>Grant</a:t>
            </a:r>
          </a:p>
          <a:p>
            <a:pPr lvl="1"/>
            <a:r>
              <a:rPr lang="en-US" dirty="0" smtClean="0"/>
              <a:t>Revoke</a:t>
            </a:r>
            <a:endParaRPr lang="en-US" dirty="0"/>
          </a:p>
        </p:txBody>
      </p:sp>
    </p:spTree>
    <p:extLst>
      <p:ext uri="{BB962C8B-B14F-4D97-AF65-F5344CB8AC3E}">
        <p14:creationId xmlns:p14="http://schemas.microsoft.com/office/powerpoint/2010/main" val="2837124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Objects</a:t>
            </a:r>
            <a:endParaRPr lang="en-US" dirty="0"/>
          </a:p>
        </p:txBody>
      </p:sp>
      <p:graphicFrame>
        <p:nvGraphicFramePr>
          <p:cNvPr id="7" name="Diagram 6"/>
          <p:cNvGraphicFramePr/>
          <p:nvPr>
            <p:extLst>
              <p:ext uri="{D42A27DB-BD31-4B8C-83A1-F6EECF244321}">
                <p14:modId xmlns:p14="http://schemas.microsoft.com/office/powerpoint/2010/main" val="3673608592"/>
              </p:ext>
            </p:extLst>
          </p:nvPr>
        </p:nvGraphicFramePr>
        <p:xfrm>
          <a:off x="571498" y="932413"/>
          <a:ext cx="10810500" cy="6293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961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10587</TotalTime>
  <Words>1421</Words>
  <Application>Microsoft Office PowerPoint</Application>
  <PresentationFormat>Widescreen</PresentationFormat>
  <Paragraphs>135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Courier New</vt:lpstr>
      <vt:lpstr>Wingdings 2</vt:lpstr>
      <vt:lpstr>Quotable</vt:lpstr>
      <vt:lpstr>SQL Basics Review</vt:lpstr>
      <vt:lpstr>Objectives</vt:lpstr>
      <vt:lpstr>Relational Database Server Goals</vt:lpstr>
      <vt:lpstr>SQL Server Physical Data Files</vt:lpstr>
      <vt:lpstr>Database Schemas</vt:lpstr>
      <vt:lpstr>DBMS vs RDBMS</vt:lpstr>
      <vt:lpstr>SQL</vt:lpstr>
      <vt:lpstr>SQL Commands - DDL, DML, DCL</vt:lpstr>
      <vt:lpstr>Database Objects</vt:lpstr>
      <vt:lpstr>Tables</vt:lpstr>
      <vt:lpstr>Indexes</vt:lpstr>
      <vt:lpstr>Indexes</vt:lpstr>
      <vt:lpstr>Views</vt:lpstr>
      <vt:lpstr>Designing a Database</vt:lpstr>
      <vt:lpstr>Database Normalization</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96</cp:revision>
  <dcterms:created xsi:type="dcterms:W3CDTF">2015-08-25T16:21:52Z</dcterms:created>
  <dcterms:modified xsi:type="dcterms:W3CDTF">2015-10-15T21:17:22Z</dcterms:modified>
</cp:coreProperties>
</file>