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22"/>
  </p:notesMasterIdLst>
  <p:sldIdLst>
    <p:sldId id="256" r:id="rId2"/>
    <p:sldId id="266" r:id="rId3"/>
    <p:sldId id="267" r:id="rId4"/>
    <p:sldId id="273" r:id="rId5"/>
    <p:sldId id="268" r:id="rId6"/>
    <p:sldId id="269" r:id="rId7"/>
    <p:sldId id="271" r:id="rId8"/>
    <p:sldId id="272" r:id="rId9"/>
    <p:sldId id="270" r:id="rId10"/>
    <p:sldId id="274" r:id="rId11"/>
    <p:sldId id="275" r:id="rId12"/>
    <p:sldId id="276" r:id="rId13"/>
    <p:sldId id="277" r:id="rId14"/>
    <p:sldId id="278" r:id="rId15"/>
    <p:sldId id="279" r:id="rId16"/>
    <p:sldId id="280" r:id="rId17"/>
    <p:sldId id="281" r:id="rId18"/>
    <p:sldId id="282" r:id="rId19"/>
    <p:sldId id="283"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nto, Kimberly" initials="GK" lastIdx="1" clrIdx="0">
    <p:extLst>
      <p:ext uri="{19B8F6BF-5375-455C-9EA6-DF929625EA0E}">
        <p15:presenceInfo xmlns:p15="http://schemas.microsoft.com/office/powerpoint/2012/main" userId="S-1-5-21-1844237615-1801674531-682003330-26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1124" autoAdjust="0"/>
  </p:normalViewPr>
  <p:slideViewPr>
    <p:cSldViewPr snapToGrid="0">
      <p:cViewPr varScale="1">
        <p:scale>
          <a:sx n="59" d="100"/>
          <a:sy n="59" d="100"/>
        </p:scale>
        <p:origin x="5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25052-CCE4-4C3C-B310-EB17B12E33F5}" type="doc">
      <dgm:prSet loTypeId="urn:microsoft.com/office/officeart/2005/8/layout/cycle8" loCatId="cycle" qsTypeId="urn:microsoft.com/office/officeart/2005/8/quickstyle/simple1" qsCatId="simple" csTypeId="urn:microsoft.com/office/officeart/2005/8/colors/accent1_2" csCatId="accent1" phldr="1"/>
      <dgm:spPr/>
    </dgm:pt>
    <dgm:pt modelId="{90B943C4-BDB1-46D2-BB39-406D4DC57CE8}">
      <dgm:prSet phldrT="[Text]" custT="1"/>
      <dgm:spPr/>
      <dgm:t>
        <a:bodyPr/>
        <a:lstStyle/>
        <a:p>
          <a:r>
            <a:rPr lang="en-US" sz="1600" b="1" dirty="0" smtClean="0"/>
            <a:t>Step 1</a:t>
          </a:r>
          <a:r>
            <a:rPr lang="en-US" sz="1600" dirty="0" smtClean="0"/>
            <a:t>: Project Planning</a:t>
          </a:r>
          <a:endParaRPr lang="en-US" sz="1600" dirty="0"/>
        </a:p>
      </dgm:t>
    </dgm:pt>
    <dgm:pt modelId="{DF3F16DD-E68A-4E02-929D-0B1FBEDC3FCD}" type="parTrans" cxnId="{FAB6D133-B258-4972-B9B3-15236FCB7207}">
      <dgm:prSet/>
      <dgm:spPr/>
      <dgm:t>
        <a:bodyPr/>
        <a:lstStyle/>
        <a:p>
          <a:endParaRPr lang="en-US"/>
        </a:p>
      </dgm:t>
    </dgm:pt>
    <dgm:pt modelId="{6A5E332F-7351-4333-AA7E-317FB165B929}" type="sibTrans" cxnId="{FAB6D133-B258-4972-B9B3-15236FCB7207}">
      <dgm:prSet/>
      <dgm:spPr/>
      <dgm:t>
        <a:bodyPr/>
        <a:lstStyle/>
        <a:p>
          <a:endParaRPr lang="en-US"/>
        </a:p>
      </dgm:t>
    </dgm:pt>
    <dgm:pt modelId="{3CA5662C-8982-4EC9-9F9F-6D779130D9A4}">
      <dgm:prSet phldrT="[Text]" custT="1"/>
      <dgm:spPr/>
      <dgm:t>
        <a:bodyPr/>
        <a:lstStyle/>
        <a:p>
          <a:r>
            <a:rPr lang="en-US" sz="1600" b="1" dirty="0" smtClean="0"/>
            <a:t>Step 2</a:t>
          </a:r>
          <a:r>
            <a:rPr lang="en-US" sz="1600" dirty="0" smtClean="0"/>
            <a:t>: Present Project to BUG</a:t>
          </a:r>
          <a:endParaRPr lang="en-US" sz="1600" dirty="0"/>
        </a:p>
      </dgm:t>
    </dgm:pt>
    <dgm:pt modelId="{3D1284F0-E515-4124-B6BA-7B518D1020A7}" type="parTrans" cxnId="{6A46B845-CFBA-44BC-9E75-1B817B4E4461}">
      <dgm:prSet/>
      <dgm:spPr/>
      <dgm:t>
        <a:bodyPr/>
        <a:lstStyle/>
        <a:p>
          <a:endParaRPr lang="en-US"/>
        </a:p>
      </dgm:t>
    </dgm:pt>
    <dgm:pt modelId="{B73B07FA-4BF5-497B-939E-3EF7565175E7}" type="sibTrans" cxnId="{6A46B845-CFBA-44BC-9E75-1B817B4E4461}">
      <dgm:prSet/>
      <dgm:spPr/>
      <dgm:t>
        <a:bodyPr/>
        <a:lstStyle/>
        <a:p>
          <a:endParaRPr lang="en-US"/>
        </a:p>
      </dgm:t>
    </dgm:pt>
    <dgm:pt modelId="{815416F7-B8E9-4FC2-BFE3-BCDC6538C2DC}">
      <dgm:prSet phldrT="[Text]" custT="1"/>
      <dgm:spPr/>
      <dgm:t>
        <a:bodyPr/>
        <a:lstStyle/>
        <a:p>
          <a:r>
            <a:rPr lang="en-US" sz="1600" b="1" dirty="0" smtClean="0"/>
            <a:t>Step 3</a:t>
          </a:r>
          <a:r>
            <a:rPr lang="en-US" sz="1600" dirty="0" smtClean="0"/>
            <a:t>:  Project Specifications</a:t>
          </a:r>
          <a:endParaRPr lang="en-US" sz="1600" dirty="0"/>
        </a:p>
      </dgm:t>
    </dgm:pt>
    <dgm:pt modelId="{7E400DD6-ADC1-425B-939D-7D2F02AAD936}" type="parTrans" cxnId="{BD8D292D-84BD-4997-A662-BBC7C3806690}">
      <dgm:prSet/>
      <dgm:spPr/>
      <dgm:t>
        <a:bodyPr/>
        <a:lstStyle/>
        <a:p>
          <a:endParaRPr lang="en-US"/>
        </a:p>
      </dgm:t>
    </dgm:pt>
    <dgm:pt modelId="{CE898F00-7DC9-43FF-882D-277947FDF62F}" type="sibTrans" cxnId="{BD8D292D-84BD-4997-A662-BBC7C3806690}">
      <dgm:prSet/>
      <dgm:spPr/>
      <dgm:t>
        <a:bodyPr/>
        <a:lstStyle/>
        <a:p>
          <a:endParaRPr lang="en-US"/>
        </a:p>
      </dgm:t>
    </dgm:pt>
    <dgm:pt modelId="{D0D0BDA7-C014-4640-B3DC-9EBE1EFD6FC7}">
      <dgm:prSet phldrT="[Text]" custT="1"/>
      <dgm:spPr/>
      <dgm:t>
        <a:bodyPr/>
        <a:lstStyle/>
        <a:p>
          <a:r>
            <a:rPr lang="en-US" sz="1600" b="1" dirty="0" smtClean="0"/>
            <a:t>Step 7</a:t>
          </a:r>
          <a:r>
            <a:rPr lang="en-US" sz="1600" dirty="0" smtClean="0"/>
            <a:t>: DBA Deploy to Production</a:t>
          </a:r>
          <a:endParaRPr lang="en-US" sz="1600" dirty="0"/>
        </a:p>
      </dgm:t>
    </dgm:pt>
    <dgm:pt modelId="{F802E648-681F-4AEF-8704-16415903A7F7}" type="parTrans" cxnId="{79736680-3B5A-4C44-B001-850ECCDAF025}">
      <dgm:prSet/>
      <dgm:spPr/>
      <dgm:t>
        <a:bodyPr/>
        <a:lstStyle/>
        <a:p>
          <a:endParaRPr lang="en-US"/>
        </a:p>
      </dgm:t>
    </dgm:pt>
    <dgm:pt modelId="{A94D5E02-B86F-4649-9C39-606974D21B4D}" type="sibTrans" cxnId="{79736680-3B5A-4C44-B001-850ECCDAF025}">
      <dgm:prSet/>
      <dgm:spPr/>
      <dgm:t>
        <a:bodyPr/>
        <a:lstStyle/>
        <a:p>
          <a:endParaRPr lang="en-US"/>
        </a:p>
      </dgm:t>
    </dgm:pt>
    <dgm:pt modelId="{7FCF6EB4-DD42-4A4D-8D1B-985553649DB3}">
      <dgm:prSet phldrT="[Text]"/>
      <dgm:spPr/>
      <dgm:t>
        <a:bodyPr/>
        <a:lstStyle/>
        <a:p>
          <a:r>
            <a:rPr lang="en-US" b="1" dirty="0" smtClean="0"/>
            <a:t>Step 4</a:t>
          </a:r>
          <a:r>
            <a:rPr lang="en-US" dirty="0" smtClean="0"/>
            <a:t>: Development &amp; Coding</a:t>
          </a:r>
          <a:endParaRPr lang="en-US" dirty="0"/>
        </a:p>
      </dgm:t>
    </dgm:pt>
    <dgm:pt modelId="{43EF7815-2C72-40C6-8119-4C3540891CE5}" type="parTrans" cxnId="{31EDF7CC-50EE-42C6-991E-6C94941A46AF}">
      <dgm:prSet/>
      <dgm:spPr/>
      <dgm:t>
        <a:bodyPr/>
        <a:lstStyle/>
        <a:p>
          <a:endParaRPr lang="en-US"/>
        </a:p>
      </dgm:t>
    </dgm:pt>
    <dgm:pt modelId="{C1B86A60-7397-4BDD-83AA-058B3DD60235}" type="sibTrans" cxnId="{31EDF7CC-50EE-42C6-991E-6C94941A46AF}">
      <dgm:prSet/>
      <dgm:spPr/>
      <dgm:t>
        <a:bodyPr/>
        <a:lstStyle/>
        <a:p>
          <a:endParaRPr lang="en-US"/>
        </a:p>
      </dgm:t>
    </dgm:pt>
    <dgm:pt modelId="{54C1D386-99A4-4A6C-8E52-EA91B63FC564}">
      <dgm:prSet phldrT="[Text]" custT="1"/>
      <dgm:spPr/>
      <dgm:t>
        <a:bodyPr/>
        <a:lstStyle/>
        <a:p>
          <a:r>
            <a:rPr lang="en-US" sz="1600" b="1" dirty="0" smtClean="0"/>
            <a:t>Step 5</a:t>
          </a:r>
          <a:r>
            <a:rPr lang="en-US" sz="1600" dirty="0" smtClean="0"/>
            <a:t>: Testing</a:t>
          </a:r>
          <a:endParaRPr lang="en-US" sz="1600" dirty="0"/>
        </a:p>
      </dgm:t>
    </dgm:pt>
    <dgm:pt modelId="{2E750A32-9448-4008-A298-AECBA716E979}" type="parTrans" cxnId="{EE18B8E8-18D4-4889-BEDB-18C54CF8C474}">
      <dgm:prSet/>
      <dgm:spPr/>
      <dgm:t>
        <a:bodyPr/>
        <a:lstStyle/>
        <a:p>
          <a:endParaRPr lang="en-US"/>
        </a:p>
      </dgm:t>
    </dgm:pt>
    <dgm:pt modelId="{E37D4DC5-3BE1-4B59-8A29-E0509A01AAE5}" type="sibTrans" cxnId="{EE18B8E8-18D4-4889-BEDB-18C54CF8C474}">
      <dgm:prSet/>
      <dgm:spPr/>
      <dgm:t>
        <a:bodyPr/>
        <a:lstStyle/>
        <a:p>
          <a:endParaRPr lang="en-US"/>
        </a:p>
      </dgm:t>
    </dgm:pt>
    <dgm:pt modelId="{C18995EE-434F-4578-A32D-000E240CB60C}">
      <dgm:prSet phldrT="[Text]" custT="1"/>
      <dgm:spPr/>
      <dgm:t>
        <a:bodyPr/>
        <a:lstStyle/>
        <a:p>
          <a:r>
            <a:rPr lang="en-US" sz="1400" b="1" dirty="0" smtClean="0"/>
            <a:t> </a:t>
          </a:r>
          <a:r>
            <a:rPr lang="en-US" sz="1600" b="1" dirty="0" smtClean="0"/>
            <a:t>Step 6</a:t>
          </a:r>
          <a:r>
            <a:rPr lang="en-US" sz="1600" dirty="0" smtClean="0"/>
            <a:t>: Final Approval Process</a:t>
          </a:r>
          <a:endParaRPr lang="en-US" sz="1600" dirty="0"/>
        </a:p>
      </dgm:t>
    </dgm:pt>
    <dgm:pt modelId="{7D3C2256-F4E4-46E4-9043-AEFD9097410F}" type="parTrans" cxnId="{F4DAFA79-32DD-4C16-AE56-887EBFC213D6}">
      <dgm:prSet/>
      <dgm:spPr/>
      <dgm:t>
        <a:bodyPr/>
        <a:lstStyle/>
        <a:p>
          <a:endParaRPr lang="en-US"/>
        </a:p>
      </dgm:t>
    </dgm:pt>
    <dgm:pt modelId="{BC80F378-FDEF-498E-BB8B-3C55C5C47F61}" type="sibTrans" cxnId="{F4DAFA79-32DD-4C16-AE56-887EBFC213D6}">
      <dgm:prSet/>
      <dgm:spPr/>
      <dgm:t>
        <a:bodyPr/>
        <a:lstStyle/>
        <a:p>
          <a:endParaRPr lang="en-US"/>
        </a:p>
      </dgm:t>
    </dgm:pt>
    <dgm:pt modelId="{A5D0028A-1959-4180-B64A-EE98A775E0B3}" type="pres">
      <dgm:prSet presAssocID="{20425052-CCE4-4C3C-B310-EB17B12E33F5}" presName="compositeShape" presStyleCnt="0">
        <dgm:presLayoutVars>
          <dgm:chMax val="7"/>
          <dgm:dir/>
          <dgm:resizeHandles val="exact"/>
        </dgm:presLayoutVars>
      </dgm:prSet>
      <dgm:spPr/>
    </dgm:pt>
    <dgm:pt modelId="{E8C5540A-6980-4437-B084-71FB27B40A01}" type="pres">
      <dgm:prSet presAssocID="{20425052-CCE4-4C3C-B310-EB17B12E33F5}" presName="wedge1" presStyleLbl="node1" presStyleIdx="0" presStyleCnt="7"/>
      <dgm:spPr/>
      <dgm:t>
        <a:bodyPr/>
        <a:lstStyle/>
        <a:p>
          <a:endParaRPr lang="en-US"/>
        </a:p>
      </dgm:t>
    </dgm:pt>
    <dgm:pt modelId="{58148D5A-39B3-41D1-AA55-FE2DBBCDB402}" type="pres">
      <dgm:prSet presAssocID="{20425052-CCE4-4C3C-B310-EB17B12E33F5}" presName="dummy1a" presStyleCnt="0"/>
      <dgm:spPr/>
    </dgm:pt>
    <dgm:pt modelId="{A803FA3F-B533-46D9-8418-401BA8DB295C}" type="pres">
      <dgm:prSet presAssocID="{20425052-CCE4-4C3C-B310-EB17B12E33F5}" presName="dummy1b" presStyleCnt="0"/>
      <dgm:spPr/>
    </dgm:pt>
    <dgm:pt modelId="{92AA1F13-E55E-4EF1-A097-BBF2EC31FEB4}" type="pres">
      <dgm:prSet presAssocID="{20425052-CCE4-4C3C-B310-EB17B12E33F5}" presName="wedge1Tx" presStyleLbl="node1" presStyleIdx="0" presStyleCnt="7">
        <dgm:presLayoutVars>
          <dgm:chMax val="0"/>
          <dgm:chPref val="0"/>
          <dgm:bulletEnabled val="1"/>
        </dgm:presLayoutVars>
      </dgm:prSet>
      <dgm:spPr/>
      <dgm:t>
        <a:bodyPr/>
        <a:lstStyle/>
        <a:p>
          <a:endParaRPr lang="en-US"/>
        </a:p>
      </dgm:t>
    </dgm:pt>
    <dgm:pt modelId="{9849A2CD-C2A8-49B0-AA2C-8273B3AE6EE4}" type="pres">
      <dgm:prSet presAssocID="{20425052-CCE4-4C3C-B310-EB17B12E33F5}" presName="wedge2" presStyleLbl="node1" presStyleIdx="1" presStyleCnt="7"/>
      <dgm:spPr/>
      <dgm:t>
        <a:bodyPr/>
        <a:lstStyle/>
        <a:p>
          <a:endParaRPr lang="en-US"/>
        </a:p>
      </dgm:t>
    </dgm:pt>
    <dgm:pt modelId="{F5654A7E-2FFC-46A5-9AA5-A32ED729FD80}" type="pres">
      <dgm:prSet presAssocID="{20425052-CCE4-4C3C-B310-EB17B12E33F5}" presName="dummy2a" presStyleCnt="0"/>
      <dgm:spPr/>
    </dgm:pt>
    <dgm:pt modelId="{467A1061-A9C0-43FE-98B4-213B81D76E90}" type="pres">
      <dgm:prSet presAssocID="{20425052-CCE4-4C3C-B310-EB17B12E33F5}" presName="dummy2b" presStyleCnt="0"/>
      <dgm:spPr/>
    </dgm:pt>
    <dgm:pt modelId="{F60A13CD-E9D4-41B3-A2FC-234860996E91}" type="pres">
      <dgm:prSet presAssocID="{20425052-CCE4-4C3C-B310-EB17B12E33F5}" presName="wedge2Tx" presStyleLbl="node1" presStyleIdx="1" presStyleCnt="7">
        <dgm:presLayoutVars>
          <dgm:chMax val="0"/>
          <dgm:chPref val="0"/>
          <dgm:bulletEnabled val="1"/>
        </dgm:presLayoutVars>
      </dgm:prSet>
      <dgm:spPr/>
      <dgm:t>
        <a:bodyPr/>
        <a:lstStyle/>
        <a:p>
          <a:endParaRPr lang="en-US"/>
        </a:p>
      </dgm:t>
    </dgm:pt>
    <dgm:pt modelId="{E950F4B2-6C0B-48B0-A6D2-7AFC178B517C}" type="pres">
      <dgm:prSet presAssocID="{20425052-CCE4-4C3C-B310-EB17B12E33F5}" presName="wedge3" presStyleLbl="node1" presStyleIdx="2" presStyleCnt="7"/>
      <dgm:spPr/>
      <dgm:t>
        <a:bodyPr/>
        <a:lstStyle/>
        <a:p>
          <a:endParaRPr lang="en-US"/>
        </a:p>
      </dgm:t>
    </dgm:pt>
    <dgm:pt modelId="{8FC06514-9EE0-4F75-9F23-4583EA52F4CC}" type="pres">
      <dgm:prSet presAssocID="{20425052-CCE4-4C3C-B310-EB17B12E33F5}" presName="dummy3a" presStyleCnt="0"/>
      <dgm:spPr/>
    </dgm:pt>
    <dgm:pt modelId="{C99F5D47-23DA-4EBB-8546-C14DEA5668CF}" type="pres">
      <dgm:prSet presAssocID="{20425052-CCE4-4C3C-B310-EB17B12E33F5}" presName="dummy3b" presStyleCnt="0"/>
      <dgm:spPr/>
    </dgm:pt>
    <dgm:pt modelId="{EFC6FA78-A0EE-417F-829E-9FB8E3C8F0DD}" type="pres">
      <dgm:prSet presAssocID="{20425052-CCE4-4C3C-B310-EB17B12E33F5}" presName="wedge3Tx" presStyleLbl="node1" presStyleIdx="2" presStyleCnt="7">
        <dgm:presLayoutVars>
          <dgm:chMax val="0"/>
          <dgm:chPref val="0"/>
          <dgm:bulletEnabled val="1"/>
        </dgm:presLayoutVars>
      </dgm:prSet>
      <dgm:spPr/>
      <dgm:t>
        <a:bodyPr/>
        <a:lstStyle/>
        <a:p>
          <a:endParaRPr lang="en-US"/>
        </a:p>
      </dgm:t>
    </dgm:pt>
    <dgm:pt modelId="{0A708AF9-F22E-499B-A5B2-94063DC5E986}" type="pres">
      <dgm:prSet presAssocID="{20425052-CCE4-4C3C-B310-EB17B12E33F5}" presName="wedge4" presStyleLbl="node1" presStyleIdx="3" presStyleCnt="7"/>
      <dgm:spPr/>
      <dgm:t>
        <a:bodyPr/>
        <a:lstStyle/>
        <a:p>
          <a:endParaRPr lang="en-US"/>
        </a:p>
      </dgm:t>
    </dgm:pt>
    <dgm:pt modelId="{34CA8EDD-C457-4C57-BF0B-DB71386FADF2}" type="pres">
      <dgm:prSet presAssocID="{20425052-CCE4-4C3C-B310-EB17B12E33F5}" presName="dummy4a" presStyleCnt="0"/>
      <dgm:spPr/>
    </dgm:pt>
    <dgm:pt modelId="{324A5D87-E0DD-413F-8636-F93680D8B2A6}" type="pres">
      <dgm:prSet presAssocID="{20425052-CCE4-4C3C-B310-EB17B12E33F5}" presName="dummy4b" presStyleCnt="0"/>
      <dgm:spPr/>
    </dgm:pt>
    <dgm:pt modelId="{98BB47C4-B8D2-4916-97A6-F00BC6B61392}" type="pres">
      <dgm:prSet presAssocID="{20425052-CCE4-4C3C-B310-EB17B12E33F5}" presName="wedge4Tx" presStyleLbl="node1" presStyleIdx="3" presStyleCnt="7">
        <dgm:presLayoutVars>
          <dgm:chMax val="0"/>
          <dgm:chPref val="0"/>
          <dgm:bulletEnabled val="1"/>
        </dgm:presLayoutVars>
      </dgm:prSet>
      <dgm:spPr/>
      <dgm:t>
        <a:bodyPr/>
        <a:lstStyle/>
        <a:p>
          <a:endParaRPr lang="en-US"/>
        </a:p>
      </dgm:t>
    </dgm:pt>
    <dgm:pt modelId="{AE8F2648-61C8-4323-90D3-6B1F6B1ABDFD}" type="pres">
      <dgm:prSet presAssocID="{20425052-CCE4-4C3C-B310-EB17B12E33F5}" presName="wedge5" presStyleLbl="node1" presStyleIdx="4" presStyleCnt="7"/>
      <dgm:spPr/>
      <dgm:t>
        <a:bodyPr/>
        <a:lstStyle/>
        <a:p>
          <a:endParaRPr lang="en-US"/>
        </a:p>
      </dgm:t>
    </dgm:pt>
    <dgm:pt modelId="{815DDDE3-F9AB-4B86-A279-0678B85548F2}" type="pres">
      <dgm:prSet presAssocID="{20425052-CCE4-4C3C-B310-EB17B12E33F5}" presName="dummy5a" presStyleCnt="0"/>
      <dgm:spPr/>
    </dgm:pt>
    <dgm:pt modelId="{A2DBD832-F9EF-460B-868B-E1C5F1591012}" type="pres">
      <dgm:prSet presAssocID="{20425052-CCE4-4C3C-B310-EB17B12E33F5}" presName="dummy5b" presStyleCnt="0"/>
      <dgm:spPr/>
    </dgm:pt>
    <dgm:pt modelId="{026DBAF8-ABE0-44B3-B572-FBA4D66C3643}" type="pres">
      <dgm:prSet presAssocID="{20425052-CCE4-4C3C-B310-EB17B12E33F5}" presName="wedge5Tx" presStyleLbl="node1" presStyleIdx="4" presStyleCnt="7">
        <dgm:presLayoutVars>
          <dgm:chMax val="0"/>
          <dgm:chPref val="0"/>
          <dgm:bulletEnabled val="1"/>
        </dgm:presLayoutVars>
      </dgm:prSet>
      <dgm:spPr/>
      <dgm:t>
        <a:bodyPr/>
        <a:lstStyle/>
        <a:p>
          <a:endParaRPr lang="en-US"/>
        </a:p>
      </dgm:t>
    </dgm:pt>
    <dgm:pt modelId="{05D99A97-D7BB-4814-AA63-39297875E9C8}" type="pres">
      <dgm:prSet presAssocID="{20425052-CCE4-4C3C-B310-EB17B12E33F5}" presName="wedge6" presStyleLbl="node1" presStyleIdx="5" presStyleCnt="7"/>
      <dgm:spPr/>
      <dgm:t>
        <a:bodyPr/>
        <a:lstStyle/>
        <a:p>
          <a:endParaRPr lang="en-US"/>
        </a:p>
      </dgm:t>
    </dgm:pt>
    <dgm:pt modelId="{BEE72904-9139-45BB-92D8-00856F3AA757}" type="pres">
      <dgm:prSet presAssocID="{20425052-CCE4-4C3C-B310-EB17B12E33F5}" presName="dummy6a" presStyleCnt="0"/>
      <dgm:spPr/>
    </dgm:pt>
    <dgm:pt modelId="{2E3F9DAD-FC37-42F9-B983-7869BC252A1B}" type="pres">
      <dgm:prSet presAssocID="{20425052-CCE4-4C3C-B310-EB17B12E33F5}" presName="dummy6b" presStyleCnt="0"/>
      <dgm:spPr/>
    </dgm:pt>
    <dgm:pt modelId="{8CB39E27-0D41-4FEA-9ED0-D9CD9A91E62E}" type="pres">
      <dgm:prSet presAssocID="{20425052-CCE4-4C3C-B310-EB17B12E33F5}" presName="wedge6Tx" presStyleLbl="node1" presStyleIdx="5" presStyleCnt="7">
        <dgm:presLayoutVars>
          <dgm:chMax val="0"/>
          <dgm:chPref val="0"/>
          <dgm:bulletEnabled val="1"/>
        </dgm:presLayoutVars>
      </dgm:prSet>
      <dgm:spPr/>
      <dgm:t>
        <a:bodyPr/>
        <a:lstStyle/>
        <a:p>
          <a:endParaRPr lang="en-US"/>
        </a:p>
      </dgm:t>
    </dgm:pt>
    <dgm:pt modelId="{99452D6C-195E-446C-B1AE-21E4D13BC0B2}" type="pres">
      <dgm:prSet presAssocID="{20425052-CCE4-4C3C-B310-EB17B12E33F5}" presName="wedge7" presStyleLbl="node1" presStyleIdx="6" presStyleCnt="7"/>
      <dgm:spPr/>
      <dgm:t>
        <a:bodyPr/>
        <a:lstStyle/>
        <a:p>
          <a:endParaRPr lang="en-US"/>
        </a:p>
      </dgm:t>
    </dgm:pt>
    <dgm:pt modelId="{71CDADE8-3D77-44B7-B22F-69C50E30E957}" type="pres">
      <dgm:prSet presAssocID="{20425052-CCE4-4C3C-B310-EB17B12E33F5}" presName="dummy7a" presStyleCnt="0"/>
      <dgm:spPr/>
    </dgm:pt>
    <dgm:pt modelId="{003B3E01-79FB-4E9D-95B6-B015DFD04411}" type="pres">
      <dgm:prSet presAssocID="{20425052-CCE4-4C3C-B310-EB17B12E33F5}" presName="dummy7b" presStyleCnt="0"/>
      <dgm:spPr/>
    </dgm:pt>
    <dgm:pt modelId="{3FC21CD3-B9AA-4E53-83A2-51D041D5C366}" type="pres">
      <dgm:prSet presAssocID="{20425052-CCE4-4C3C-B310-EB17B12E33F5}" presName="wedge7Tx" presStyleLbl="node1" presStyleIdx="6" presStyleCnt="7">
        <dgm:presLayoutVars>
          <dgm:chMax val="0"/>
          <dgm:chPref val="0"/>
          <dgm:bulletEnabled val="1"/>
        </dgm:presLayoutVars>
      </dgm:prSet>
      <dgm:spPr/>
      <dgm:t>
        <a:bodyPr/>
        <a:lstStyle/>
        <a:p>
          <a:endParaRPr lang="en-US"/>
        </a:p>
      </dgm:t>
    </dgm:pt>
    <dgm:pt modelId="{1A1180A8-4033-46E7-BED0-C964C9B0F118}" type="pres">
      <dgm:prSet presAssocID="{6A5E332F-7351-4333-AA7E-317FB165B929}" presName="arrowWedge1" presStyleLbl="fgSibTrans2D1" presStyleIdx="0" presStyleCnt="7"/>
      <dgm:spPr/>
    </dgm:pt>
    <dgm:pt modelId="{F92C2CE2-AA9B-4C17-BC86-518C47A65414}" type="pres">
      <dgm:prSet presAssocID="{B73B07FA-4BF5-497B-939E-3EF7565175E7}" presName="arrowWedge2" presStyleLbl="fgSibTrans2D1" presStyleIdx="1" presStyleCnt="7"/>
      <dgm:spPr/>
    </dgm:pt>
    <dgm:pt modelId="{0EE40347-419B-491A-8D63-32BFD3BEC05B}" type="pres">
      <dgm:prSet presAssocID="{CE898F00-7DC9-43FF-882D-277947FDF62F}" presName="arrowWedge3" presStyleLbl="fgSibTrans2D1" presStyleIdx="2" presStyleCnt="7"/>
      <dgm:spPr/>
    </dgm:pt>
    <dgm:pt modelId="{F55DABDA-ADC8-4337-B7BB-30ACA26DA326}" type="pres">
      <dgm:prSet presAssocID="{C1B86A60-7397-4BDD-83AA-058B3DD60235}" presName="arrowWedge4" presStyleLbl="fgSibTrans2D1" presStyleIdx="3" presStyleCnt="7"/>
      <dgm:spPr/>
    </dgm:pt>
    <dgm:pt modelId="{17D82080-D6AC-4163-B9D4-554C4AE25B73}" type="pres">
      <dgm:prSet presAssocID="{E37D4DC5-3BE1-4B59-8A29-E0509A01AAE5}" presName="arrowWedge5" presStyleLbl="fgSibTrans2D1" presStyleIdx="4" presStyleCnt="7"/>
      <dgm:spPr/>
    </dgm:pt>
    <dgm:pt modelId="{E07F41C8-2D41-4E11-B807-5A6FD1D781B6}" type="pres">
      <dgm:prSet presAssocID="{BC80F378-FDEF-498E-BB8B-3C55C5C47F61}" presName="arrowWedge6" presStyleLbl="fgSibTrans2D1" presStyleIdx="5" presStyleCnt="7"/>
      <dgm:spPr/>
    </dgm:pt>
    <dgm:pt modelId="{BD3A76B1-65C2-475B-9370-9037FEC5299C}" type="pres">
      <dgm:prSet presAssocID="{A94D5E02-B86F-4649-9C39-606974D21B4D}" presName="arrowWedge7" presStyleLbl="fgSibTrans2D1" presStyleIdx="6" presStyleCnt="7"/>
      <dgm:spPr/>
    </dgm:pt>
  </dgm:ptLst>
  <dgm:cxnLst>
    <dgm:cxn modelId="{A4F06A49-3B2E-4357-8A81-8663A233C7D6}" type="presOf" srcId="{C18995EE-434F-4578-A32D-000E240CB60C}" destId="{05D99A97-D7BB-4814-AA63-39297875E9C8}" srcOrd="0" destOrd="0" presId="urn:microsoft.com/office/officeart/2005/8/layout/cycle8"/>
    <dgm:cxn modelId="{6A46B845-CFBA-44BC-9E75-1B817B4E4461}" srcId="{20425052-CCE4-4C3C-B310-EB17B12E33F5}" destId="{3CA5662C-8982-4EC9-9F9F-6D779130D9A4}" srcOrd="1" destOrd="0" parTransId="{3D1284F0-E515-4124-B6BA-7B518D1020A7}" sibTransId="{B73B07FA-4BF5-497B-939E-3EF7565175E7}"/>
    <dgm:cxn modelId="{79736680-3B5A-4C44-B001-850ECCDAF025}" srcId="{20425052-CCE4-4C3C-B310-EB17B12E33F5}" destId="{D0D0BDA7-C014-4640-B3DC-9EBE1EFD6FC7}" srcOrd="6" destOrd="0" parTransId="{F802E648-681F-4AEF-8704-16415903A7F7}" sibTransId="{A94D5E02-B86F-4649-9C39-606974D21B4D}"/>
    <dgm:cxn modelId="{888282EE-00F1-4E6C-9487-85DEEB2399D3}" type="presOf" srcId="{3CA5662C-8982-4EC9-9F9F-6D779130D9A4}" destId="{9849A2CD-C2A8-49B0-AA2C-8273B3AE6EE4}" srcOrd="0" destOrd="0" presId="urn:microsoft.com/office/officeart/2005/8/layout/cycle8"/>
    <dgm:cxn modelId="{F5AFE231-B6D6-41BE-AF7A-9709C923A056}" type="presOf" srcId="{54C1D386-99A4-4A6C-8E52-EA91B63FC564}" destId="{026DBAF8-ABE0-44B3-B572-FBA4D66C3643}" srcOrd="1" destOrd="0" presId="urn:microsoft.com/office/officeart/2005/8/layout/cycle8"/>
    <dgm:cxn modelId="{BD8D292D-84BD-4997-A662-BBC7C3806690}" srcId="{20425052-CCE4-4C3C-B310-EB17B12E33F5}" destId="{815416F7-B8E9-4FC2-BFE3-BCDC6538C2DC}" srcOrd="2" destOrd="0" parTransId="{7E400DD6-ADC1-425B-939D-7D2F02AAD936}" sibTransId="{CE898F00-7DC9-43FF-882D-277947FDF62F}"/>
    <dgm:cxn modelId="{FAB6D133-B258-4972-B9B3-15236FCB7207}" srcId="{20425052-CCE4-4C3C-B310-EB17B12E33F5}" destId="{90B943C4-BDB1-46D2-BB39-406D4DC57CE8}" srcOrd="0" destOrd="0" parTransId="{DF3F16DD-E68A-4E02-929D-0B1FBEDC3FCD}" sibTransId="{6A5E332F-7351-4333-AA7E-317FB165B929}"/>
    <dgm:cxn modelId="{31EDF7CC-50EE-42C6-991E-6C94941A46AF}" srcId="{20425052-CCE4-4C3C-B310-EB17B12E33F5}" destId="{7FCF6EB4-DD42-4A4D-8D1B-985553649DB3}" srcOrd="3" destOrd="0" parTransId="{43EF7815-2C72-40C6-8119-4C3540891CE5}" sibTransId="{C1B86A60-7397-4BDD-83AA-058B3DD60235}"/>
    <dgm:cxn modelId="{FBEE1E0B-1959-442A-BF18-B1BC663D5C96}" type="presOf" srcId="{90B943C4-BDB1-46D2-BB39-406D4DC57CE8}" destId="{E8C5540A-6980-4437-B084-71FB27B40A01}" srcOrd="0" destOrd="0" presId="urn:microsoft.com/office/officeart/2005/8/layout/cycle8"/>
    <dgm:cxn modelId="{7914D1B3-0960-438A-8D5F-0FD4B651E8E3}" type="presOf" srcId="{7FCF6EB4-DD42-4A4D-8D1B-985553649DB3}" destId="{98BB47C4-B8D2-4916-97A6-F00BC6B61392}" srcOrd="1" destOrd="0" presId="urn:microsoft.com/office/officeart/2005/8/layout/cycle8"/>
    <dgm:cxn modelId="{655BF272-10FA-4B2A-8F09-DBD00D90C44A}" type="presOf" srcId="{90B943C4-BDB1-46D2-BB39-406D4DC57CE8}" destId="{92AA1F13-E55E-4EF1-A097-BBF2EC31FEB4}" srcOrd="1" destOrd="0" presId="urn:microsoft.com/office/officeart/2005/8/layout/cycle8"/>
    <dgm:cxn modelId="{F4DAFA79-32DD-4C16-AE56-887EBFC213D6}" srcId="{20425052-CCE4-4C3C-B310-EB17B12E33F5}" destId="{C18995EE-434F-4578-A32D-000E240CB60C}" srcOrd="5" destOrd="0" parTransId="{7D3C2256-F4E4-46E4-9043-AEFD9097410F}" sibTransId="{BC80F378-FDEF-498E-BB8B-3C55C5C47F61}"/>
    <dgm:cxn modelId="{84AFFF50-02F7-4F8F-86D0-A4FF80E16548}" type="presOf" srcId="{54C1D386-99A4-4A6C-8E52-EA91B63FC564}" destId="{AE8F2648-61C8-4323-90D3-6B1F6B1ABDFD}" srcOrd="0" destOrd="0" presId="urn:microsoft.com/office/officeart/2005/8/layout/cycle8"/>
    <dgm:cxn modelId="{71B52D3B-EFD6-4F02-A40F-E0A07335E02C}" type="presOf" srcId="{20425052-CCE4-4C3C-B310-EB17B12E33F5}" destId="{A5D0028A-1959-4180-B64A-EE98A775E0B3}" srcOrd="0" destOrd="0" presId="urn:microsoft.com/office/officeart/2005/8/layout/cycle8"/>
    <dgm:cxn modelId="{EE18B8E8-18D4-4889-BEDB-18C54CF8C474}" srcId="{20425052-CCE4-4C3C-B310-EB17B12E33F5}" destId="{54C1D386-99A4-4A6C-8E52-EA91B63FC564}" srcOrd="4" destOrd="0" parTransId="{2E750A32-9448-4008-A298-AECBA716E979}" sibTransId="{E37D4DC5-3BE1-4B59-8A29-E0509A01AAE5}"/>
    <dgm:cxn modelId="{5B1C1DE6-73FD-4150-B507-5E31A23657B6}" type="presOf" srcId="{7FCF6EB4-DD42-4A4D-8D1B-985553649DB3}" destId="{0A708AF9-F22E-499B-A5B2-94063DC5E986}" srcOrd="0" destOrd="0" presId="urn:microsoft.com/office/officeart/2005/8/layout/cycle8"/>
    <dgm:cxn modelId="{930FD4FF-0A32-4C3C-B266-7931697440E1}" type="presOf" srcId="{D0D0BDA7-C014-4640-B3DC-9EBE1EFD6FC7}" destId="{99452D6C-195E-446C-B1AE-21E4D13BC0B2}" srcOrd="0" destOrd="0" presId="urn:microsoft.com/office/officeart/2005/8/layout/cycle8"/>
    <dgm:cxn modelId="{95155719-8CC9-4841-9C7C-23CEB637D840}" type="presOf" srcId="{C18995EE-434F-4578-A32D-000E240CB60C}" destId="{8CB39E27-0D41-4FEA-9ED0-D9CD9A91E62E}" srcOrd="1" destOrd="0" presId="urn:microsoft.com/office/officeart/2005/8/layout/cycle8"/>
    <dgm:cxn modelId="{338FAE2B-C4A3-4BC5-89D7-EBC166AEB12A}" type="presOf" srcId="{D0D0BDA7-C014-4640-B3DC-9EBE1EFD6FC7}" destId="{3FC21CD3-B9AA-4E53-83A2-51D041D5C366}" srcOrd="1" destOrd="0" presId="urn:microsoft.com/office/officeart/2005/8/layout/cycle8"/>
    <dgm:cxn modelId="{D92C2EFA-6C68-48C5-8711-19FC8BE2C818}" type="presOf" srcId="{3CA5662C-8982-4EC9-9F9F-6D779130D9A4}" destId="{F60A13CD-E9D4-41B3-A2FC-234860996E91}" srcOrd="1" destOrd="0" presId="urn:microsoft.com/office/officeart/2005/8/layout/cycle8"/>
    <dgm:cxn modelId="{D70C8292-8CF9-4894-B2BC-FCE37FBCF049}" type="presOf" srcId="{815416F7-B8E9-4FC2-BFE3-BCDC6538C2DC}" destId="{E950F4B2-6C0B-48B0-A6D2-7AFC178B517C}" srcOrd="0" destOrd="0" presId="urn:microsoft.com/office/officeart/2005/8/layout/cycle8"/>
    <dgm:cxn modelId="{92CB8EEA-1E9E-4D24-8878-BF9F5CAF7649}" type="presOf" srcId="{815416F7-B8E9-4FC2-BFE3-BCDC6538C2DC}" destId="{EFC6FA78-A0EE-417F-829E-9FB8E3C8F0DD}" srcOrd="1" destOrd="0" presId="urn:microsoft.com/office/officeart/2005/8/layout/cycle8"/>
    <dgm:cxn modelId="{5812BA39-9A6A-493E-A42B-538BDC550026}" type="presParOf" srcId="{A5D0028A-1959-4180-B64A-EE98A775E0B3}" destId="{E8C5540A-6980-4437-B084-71FB27B40A01}" srcOrd="0" destOrd="0" presId="urn:microsoft.com/office/officeart/2005/8/layout/cycle8"/>
    <dgm:cxn modelId="{F24BA6A1-501E-44C9-91D2-3738B3B22E98}" type="presParOf" srcId="{A5D0028A-1959-4180-B64A-EE98A775E0B3}" destId="{58148D5A-39B3-41D1-AA55-FE2DBBCDB402}" srcOrd="1" destOrd="0" presId="urn:microsoft.com/office/officeart/2005/8/layout/cycle8"/>
    <dgm:cxn modelId="{D38788FC-9637-498E-8E04-C3AF87B16414}" type="presParOf" srcId="{A5D0028A-1959-4180-B64A-EE98A775E0B3}" destId="{A803FA3F-B533-46D9-8418-401BA8DB295C}" srcOrd="2" destOrd="0" presId="urn:microsoft.com/office/officeart/2005/8/layout/cycle8"/>
    <dgm:cxn modelId="{D12C5ADC-FD93-4F90-9CBA-11F730441E26}" type="presParOf" srcId="{A5D0028A-1959-4180-B64A-EE98A775E0B3}" destId="{92AA1F13-E55E-4EF1-A097-BBF2EC31FEB4}" srcOrd="3" destOrd="0" presId="urn:microsoft.com/office/officeart/2005/8/layout/cycle8"/>
    <dgm:cxn modelId="{B5DF0172-1E77-4433-9E2D-5C1F606EE05D}" type="presParOf" srcId="{A5D0028A-1959-4180-B64A-EE98A775E0B3}" destId="{9849A2CD-C2A8-49B0-AA2C-8273B3AE6EE4}" srcOrd="4" destOrd="0" presId="urn:microsoft.com/office/officeart/2005/8/layout/cycle8"/>
    <dgm:cxn modelId="{CF6562C2-DCA1-454A-A581-A0C8221CD1DF}" type="presParOf" srcId="{A5D0028A-1959-4180-B64A-EE98A775E0B3}" destId="{F5654A7E-2FFC-46A5-9AA5-A32ED729FD80}" srcOrd="5" destOrd="0" presId="urn:microsoft.com/office/officeart/2005/8/layout/cycle8"/>
    <dgm:cxn modelId="{4965C82A-752E-48F5-9C51-472481B3C4A8}" type="presParOf" srcId="{A5D0028A-1959-4180-B64A-EE98A775E0B3}" destId="{467A1061-A9C0-43FE-98B4-213B81D76E90}" srcOrd="6" destOrd="0" presId="urn:microsoft.com/office/officeart/2005/8/layout/cycle8"/>
    <dgm:cxn modelId="{EEBF04D2-AD8C-4CEC-BE94-6D42B6E9007E}" type="presParOf" srcId="{A5D0028A-1959-4180-B64A-EE98A775E0B3}" destId="{F60A13CD-E9D4-41B3-A2FC-234860996E91}" srcOrd="7" destOrd="0" presId="urn:microsoft.com/office/officeart/2005/8/layout/cycle8"/>
    <dgm:cxn modelId="{945A49E2-34D3-41DD-B0FE-15E90A0CE8C6}" type="presParOf" srcId="{A5D0028A-1959-4180-B64A-EE98A775E0B3}" destId="{E950F4B2-6C0B-48B0-A6D2-7AFC178B517C}" srcOrd="8" destOrd="0" presId="urn:microsoft.com/office/officeart/2005/8/layout/cycle8"/>
    <dgm:cxn modelId="{E3E32AC1-4620-4D8D-A7A0-1662C45BE1A6}" type="presParOf" srcId="{A5D0028A-1959-4180-B64A-EE98A775E0B3}" destId="{8FC06514-9EE0-4F75-9F23-4583EA52F4CC}" srcOrd="9" destOrd="0" presId="urn:microsoft.com/office/officeart/2005/8/layout/cycle8"/>
    <dgm:cxn modelId="{F2697E7C-4E6A-40FD-B561-5BE9962723D3}" type="presParOf" srcId="{A5D0028A-1959-4180-B64A-EE98A775E0B3}" destId="{C99F5D47-23DA-4EBB-8546-C14DEA5668CF}" srcOrd="10" destOrd="0" presId="urn:microsoft.com/office/officeart/2005/8/layout/cycle8"/>
    <dgm:cxn modelId="{F8A29B9F-55E4-43FA-8FCA-01A8B38F87BE}" type="presParOf" srcId="{A5D0028A-1959-4180-B64A-EE98A775E0B3}" destId="{EFC6FA78-A0EE-417F-829E-9FB8E3C8F0DD}" srcOrd="11" destOrd="0" presId="urn:microsoft.com/office/officeart/2005/8/layout/cycle8"/>
    <dgm:cxn modelId="{427AEB35-C196-47F0-B2F3-E343020FA1A8}" type="presParOf" srcId="{A5D0028A-1959-4180-B64A-EE98A775E0B3}" destId="{0A708AF9-F22E-499B-A5B2-94063DC5E986}" srcOrd="12" destOrd="0" presId="urn:microsoft.com/office/officeart/2005/8/layout/cycle8"/>
    <dgm:cxn modelId="{5475CC7F-39B3-454E-B1B7-5879918252D6}" type="presParOf" srcId="{A5D0028A-1959-4180-B64A-EE98A775E0B3}" destId="{34CA8EDD-C457-4C57-BF0B-DB71386FADF2}" srcOrd="13" destOrd="0" presId="urn:microsoft.com/office/officeart/2005/8/layout/cycle8"/>
    <dgm:cxn modelId="{EDC32B88-8853-4A01-9BDD-7288BF7CDA2E}" type="presParOf" srcId="{A5D0028A-1959-4180-B64A-EE98A775E0B3}" destId="{324A5D87-E0DD-413F-8636-F93680D8B2A6}" srcOrd="14" destOrd="0" presId="urn:microsoft.com/office/officeart/2005/8/layout/cycle8"/>
    <dgm:cxn modelId="{8D6E1C01-0140-4053-B903-58172C320B60}" type="presParOf" srcId="{A5D0028A-1959-4180-B64A-EE98A775E0B3}" destId="{98BB47C4-B8D2-4916-97A6-F00BC6B61392}" srcOrd="15" destOrd="0" presId="urn:microsoft.com/office/officeart/2005/8/layout/cycle8"/>
    <dgm:cxn modelId="{23FD48A0-AE9A-449B-9508-838F5E5856A0}" type="presParOf" srcId="{A5D0028A-1959-4180-B64A-EE98A775E0B3}" destId="{AE8F2648-61C8-4323-90D3-6B1F6B1ABDFD}" srcOrd="16" destOrd="0" presId="urn:microsoft.com/office/officeart/2005/8/layout/cycle8"/>
    <dgm:cxn modelId="{50FC9A7D-2DF6-4F4F-B96F-A3DD35E8FD7E}" type="presParOf" srcId="{A5D0028A-1959-4180-B64A-EE98A775E0B3}" destId="{815DDDE3-F9AB-4B86-A279-0678B85548F2}" srcOrd="17" destOrd="0" presId="urn:microsoft.com/office/officeart/2005/8/layout/cycle8"/>
    <dgm:cxn modelId="{5025101E-C11F-43B3-84C9-A91CB6601868}" type="presParOf" srcId="{A5D0028A-1959-4180-B64A-EE98A775E0B3}" destId="{A2DBD832-F9EF-460B-868B-E1C5F1591012}" srcOrd="18" destOrd="0" presId="urn:microsoft.com/office/officeart/2005/8/layout/cycle8"/>
    <dgm:cxn modelId="{FB6FFDBF-9E60-4CEF-86F5-376C27BD8F29}" type="presParOf" srcId="{A5D0028A-1959-4180-B64A-EE98A775E0B3}" destId="{026DBAF8-ABE0-44B3-B572-FBA4D66C3643}" srcOrd="19" destOrd="0" presId="urn:microsoft.com/office/officeart/2005/8/layout/cycle8"/>
    <dgm:cxn modelId="{7BD2CE6E-127B-4EE9-A304-469BC9939C73}" type="presParOf" srcId="{A5D0028A-1959-4180-B64A-EE98A775E0B3}" destId="{05D99A97-D7BB-4814-AA63-39297875E9C8}" srcOrd="20" destOrd="0" presId="urn:microsoft.com/office/officeart/2005/8/layout/cycle8"/>
    <dgm:cxn modelId="{D2001407-D8BA-4C73-B2BB-252918D41D97}" type="presParOf" srcId="{A5D0028A-1959-4180-B64A-EE98A775E0B3}" destId="{BEE72904-9139-45BB-92D8-00856F3AA757}" srcOrd="21" destOrd="0" presId="urn:microsoft.com/office/officeart/2005/8/layout/cycle8"/>
    <dgm:cxn modelId="{2A2514CB-2BA2-4A8B-812F-973763399AD2}" type="presParOf" srcId="{A5D0028A-1959-4180-B64A-EE98A775E0B3}" destId="{2E3F9DAD-FC37-42F9-B983-7869BC252A1B}" srcOrd="22" destOrd="0" presId="urn:microsoft.com/office/officeart/2005/8/layout/cycle8"/>
    <dgm:cxn modelId="{3E9737AA-B9DA-432A-B174-5D43E27490D5}" type="presParOf" srcId="{A5D0028A-1959-4180-B64A-EE98A775E0B3}" destId="{8CB39E27-0D41-4FEA-9ED0-D9CD9A91E62E}" srcOrd="23" destOrd="0" presId="urn:microsoft.com/office/officeart/2005/8/layout/cycle8"/>
    <dgm:cxn modelId="{348E31F1-1C85-47BE-85E6-965748A04049}" type="presParOf" srcId="{A5D0028A-1959-4180-B64A-EE98A775E0B3}" destId="{99452D6C-195E-446C-B1AE-21E4D13BC0B2}" srcOrd="24" destOrd="0" presId="urn:microsoft.com/office/officeart/2005/8/layout/cycle8"/>
    <dgm:cxn modelId="{ED4AC436-A386-4E48-A0CE-32C53A1AB6BD}" type="presParOf" srcId="{A5D0028A-1959-4180-B64A-EE98A775E0B3}" destId="{71CDADE8-3D77-44B7-B22F-69C50E30E957}" srcOrd="25" destOrd="0" presId="urn:microsoft.com/office/officeart/2005/8/layout/cycle8"/>
    <dgm:cxn modelId="{8B6E0F84-36D7-4669-8378-7B3BC056969D}" type="presParOf" srcId="{A5D0028A-1959-4180-B64A-EE98A775E0B3}" destId="{003B3E01-79FB-4E9D-95B6-B015DFD04411}" srcOrd="26" destOrd="0" presId="urn:microsoft.com/office/officeart/2005/8/layout/cycle8"/>
    <dgm:cxn modelId="{0CA3CDBB-16DF-4E7B-BF1F-B8D74E3D02FE}" type="presParOf" srcId="{A5D0028A-1959-4180-B64A-EE98A775E0B3}" destId="{3FC21CD3-B9AA-4E53-83A2-51D041D5C366}" srcOrd="27" destOrd="0" presId="urn:microsoft.com/office/officeart/2005/8/layout/cycle8"/>
    <dgm:cxn modelId="{15FD56EA-BA7F-469C-9C64-2D34FF955A4C}" type="presParOf" srcId="{A5D0028A-1959-4180-B64A-EE98A775E0B3}" destId="{1A1180A8-4033-46E7-BED0-C964C9B0F118}" srcOrd="28" destOrd="0" presId="urn:microsoft.com/office/officeart/2005/8/layout/cycle8"/>
    <dgm:cxn modelId="{6704D322-E572-42D0-94F8-8A36D35E1D8F}" type="presParOf" srcId="{A5D0028A-1959-4180-B64A-EE98A775E0B3}" destId="{F92C2CE2-AA9B-4C17-BC86-518C47A65414}" srcOrd="29" destOrd="0" presId="urn:microsoft.com/office/officeart/2005/8/layout/cycle8"/>
    <dgm:cxn modelId="{F80C5CB3-2ADA-460E-9402-E331C6E12D6A}" type="presParOf" srcId="{A5D0028A-1959-4180-B64A-EE98A775E0B3}" destId="{0EE40347-419B-491A-8D63-32BFD3BEC05B}" srcOrd="30" destOrd="0" presId="urn:microsoft.com/office/officeart/2005/8/layout/cycle8"/>
    <dgm:cxn modelId="{5E916F8C-9F97-4B98-8F3C-4D979CD58250}" type="presParOf" srcId="{A5D0028A-1959-4180-B64A-EE98A775E0B3}" destId="{F55DABDA-ADC8-4337-B7BB-30ACA26DA326}" srcOrd="31" destOrd="0" presId="urn:microsoft.com/office/officeart/2005/8/layout/cycle8"/>
    <dgm:cxn modelId="{03042AF4-19C5-4908-AFF2-DDB2CB4374A2}" type="presParOf" srcId="{A5D0028A-1959-4180-B64A-EE98A775E0B3}" destId="{17D82080-D6AC-4163-B9D4-554C4AE25B73}" srcOrd="32" destOrd="0" presId="urn:microsoft.com/office/officeart/2005/8/layout/cycle8"/>
    <dgm:cxn modelId="{4CA176D1-E330-41B3-8D68-5068448A946D}" type="presParOf" srcId="{A5D0028A-1959-4180-B64A-EE98A775E0B3}" destId="{E07F41C8-2D41-4E11-B807-5A6FD1D781B6}" srcOrd="33" destOrd="0" presId="urn:microsoft.com/office/officeart/2005/8/layout/cycle8"/>
    <dgm:cxn modelId="{0A7A96BF-9724-4A7F-BF92-6928771DB384}" type="presParOf" srcId="{A5D0028A-1959-4180-B64A-EE98A775E0B3}" destId="{BD3A76B1-65C2-475B-9370-9037FEC5299C}" srcOrd="3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FB171-5F26-4CCF-846F-D368803609EF}" type="doc">
      <dgm:prSet loTypeId="urn:microsoft.com/office/officeart/2005/8/layout/hChevron3" loCatId="process" qsTypeId="urn:microsoft.com/office/officeart/2005/8/quickstyle/simple1" qsCatId="simple" csTypeId="urn:microsoft.com/office/officeart/2005/8/colors/colorful5" csCatId="colorful" phldr="1"/>
      <dgm:spPr/>
    </dgm:pt>
    <dgm:pt modelId="{71E545D2-4B6C-487A-B5EA-C163AEDC7909}">
      <dgm:prSet phldrT="[Text]"/>
      <dgm:spPr/>
      <dgm:t>
        <a:bodyPr/>
        <a:lstStyle/>
        <a:p>
          <a:r>
            <a:rPr lang="en-US" b="1" dirty="0" smtClean="0"/>
            <a:t>Requirements</a:t>
          </a:r>
          <a:endParaRPr lang="en-US" b="1" dirty="0"/>
        </a:p>
      </dgm:t>
    </dgm:pt>
    <dgm:pt modelId="{5E075089-58F0-4AF2-8985-9FB2E912434E}" type="parTrans" cxnId="{C519299B-6C74-4607-9282-9FAE1533FA40}">
      <dgm:prSet/>
      <dgm:spPr/>
      <dgm:t>
        <a:bodyPr/>
        <a:lstStyle/>
        <a:p>
          <a:endParaRPr lang="en-US"/>
        </a:p>
      </dgm:t>
    </dgm:pt>
    <dgm:pt modelId="{E87C89E8-5ADB-48BF-A776-62B3156E94AE}" type="sibTrans" cxnId="{C519299B-6C74-4607-9282-9FAE1533FA40}">
      <dgm:prSet/>
      <dgm:spPr/>
      <dgm:t>
        <a:bodyPr/>
        <a:lstStyle/>
        <a:p>
          <a:endParaRPr lang="en-US"/>
        </a:p>
      </dgm:t>
    </dgm:pt>
    <dgm:pt modelId="{8DCAF18D-4715-401F-BDBA-F07AA27B4BD0}">
      <dgm:prSet phldrT="[Text]"/>
      <dgm:spPr/>
      <dgm:t>
        <a:bodyPr/>
        <a:lstStyle/>
        <a:p>
          <a:r>
            <a:rPr lang="en-US" b="1" dirty="0" smtClean="0"/>
            <a:t>Design</a:t>
          </a:r>
          <a:endParaRPr lang="en-US" b="1" dirty="0"/>
        </a:p>
      </dgm:t>
    </dgm:pt>
    <dgm:pt modelId="{8D83BA71-83C3-4030-A593-E2E8B9A0989E}" type="parTrans" cxnId="{4AA83F1E-ED31-4EDB-B13E-26F11166030E}">
      <dgm:prSet/>
      <dgm:spPr/>
      <dgm:t>
        <a:bodyPr/>
        <a:lstStyle/>
        <a:p>
          <a:endParaRPr lang="en-US"/>
        </a:p>
      </dgm:t>
    </dgm:pt>
    <dgm:pt modelId="{171242E3-9006-43BF-9E6C-CAA2C41D33D6}" type="sibTrans" cxnId="{4AA83F1E-ED31-4EDB-B13E-26F11166030E}">
      <dgm:prSet/>
      <dgm:spPr/>
      <dgm:t>
        <a:bodyPr/>
        <a:lstStyle/>
        <a:p>
          <a:endParaRPr lang="en-US"/>
        </a:p>
      </dgm:t>
    </dgm:pt>
    <dgm:pt modelId="{7E1E1DF9-0B49-4034-90B4-AFA8A4BC8EB3}">
      <dgm:prSet phldrT="[Text]"/>
      <dgm:spPr/>
      <dgm:t>
        <a:bodyPr/>
        <a:lstStyle/>
        <a:p>
          <a:r>
            <a:rPr lang="en-US" b="1" dirty="0" smtClean="0"/>
            <a:t>Development</a:t>
          </a:r>
          <a:endParaRPr lang="en-US" b="1" dirty="0"/>
        </a:p>
      </dgm:t>
    </dgm:pt>
    <dgm:pt modelId="{4CE77A1A-6175-46C6-8F65-54C2A0CFC291}" type="parTrans" cxnId="{8504C136-E1AA-45B2-B772-4E2776AF9484}">
      <dgm:prSet/>
      <dgm:spPr/>
      <dgm:t>
        <a:bodyPr/>
        <a:lstStyle/>
        <a:p>
          <a:endParaRPr lang="en-US"/>
        </a:p>
      </dgm:t>
    </dgm:pt>
    <dgm:pt modelId="{8A28325D-968F-4A0A-91A9-BC9904418AAD}" type="sibTrans" cxnId="{8504C136-E1AA-45B2-B772-4E2776AF9484}">
      <dgm:prSet/>
      <dgm:spPr/>
      <dgm:t>
        <a:bodyPr/>
        <a:lstStyle/>
        <a:p>
          <a:endParaRPr lang="en-US"/>
        </a:p>
      </dgm:t>
    </dgm:pt>
    <dgm:pt modelId="{441ABB2C-8107-4F44-9F93-0A138295E52E}">
      <dgm:prSet phldrT="[Text]"/>
      <dgm:spPr/>
      <dgm:t>
        <a:bodyPr/>
        <a:lstStyle/>
        <a:p>
          <a:r>
            <a:rPr lang="en-US" b="1" dirty="0" smtClean="0"/>
            <a:t>Test</a:t>
          </a:r>
          <a:endParaRPr lang="en-US" b="1" dirty="0"/>
        </a:p>
      </dgm:t>
    </dgm:pt>
    <dgm:pt modelId="{0C163A42-4011-4C32-8E30-D7F703799C44}" type="parTrans" cxnId="{0725A01B-ADA4-49DC-9DE6-922E2357F353}">
      <dgm:prSet/>
      <dgm:spPr/>
      <dgm:t>
        <a:bodyPr/>
        <a:lstStyle/>
        <a:p>
          <a:endParaRPr lang="en-US"/>
        </a:p>
      </dgm:t>
    </dgm:pt>
    <dgm:pt modelId="{F2B1D4F1-340F-4E88-9E3E-A24AA4DE7866}" type="sibTrans" cxnId="{0725A01B-ADA4-49DC-9DE6-922E2357F353}">
      <dgm:prSet/>
      <dgm:spPr/>
      <dgm:t>
        <a:bodyPr/>
        <a:lstStyle/>
        <a:p>
          <a:endParaRPr lang="en-US"/>
        </a:p>
      </dgm:t>
    </dgm:pt>
    <dgm:pt modelId="{B4B8D77A-5718-445C-9291-09293607CBCD}">
      <dgm:prSet phldrT="[Text]"/>
      <dgm:spPr/>
      <dgm:t>
        <a:bodyPr/>
        <a:lstStyle/>
        <a:p>
          <a:r>
            <a:rPr lang="en-US" b="1" dirty="0" smtClean="0"/>
            <a:t>Deployment</a:t>
          </a:r>
          <a:endParaRPr lang="en-US" b="1" dirty="0"/>
        </a:p>
      </dgm:t>
    </dgm:pt>
    <dgm:pt modelId="{690ABBB4-31B8-4A58-B36C-44D286CCD42A}" type="parTrans" cxnId="{06119D36-6D68-4542-A143-D2444482B4B8}">
      <dgm:prSet/>
      <dgm:spPr/>
      <dgm:t>
        <a:bodyPr/>
        <a:lstStyle/>
        <a:p>
          <a:endParaRPr lang="en-US"/>
        </a:p>
      </dgm:t>
    </dgm:pt>
    <dgm:pt modelId="{2C6F4FA3-EB0A-494A-9C8E-5A85718FE3E0}" type="sibTrans" cxnId="{06119D36-6D68-4542-A143-D2444482B4B8}">
      <dgm:prSet/>
      <dgm:spPr/>
      <dgm:t>
        <a:bodyPr/>
        <a:lstStyle/>
        <a:p>
          <a:endParaRPr lang="en-US"/>
        </a:p>
      </dgm:t>
    </dgm:pt>
    <dgm:pt modelId="{553B870A-EE8A-445D-8AD0-C1BF050F5924}" type="pres">
      <dgm:prSet presAssocID="{827FB171-5F26-4CCF-846F-D368803609EF}" presName="Name0" presStyleCnt="0">
        <dgm:presLayoutVars>
          <dgm:dir/>
          <dgm:resizeHandles val="exact"/>
        </dgm:presLayoutVars>
      </dgm:prSet>
      <dgm:spPr/>
    </dgm:pt>
    <dgm:pt modelId="{1A15EC22-B295-4B41-8E73-D89DE6A13E42}" type="pres">
      <dgm:prSet presAssocID="{71E545D2-4B6C-487A-B5EA-C163AEDC7909}" presName="parTxOnly" presStyleLbl="node1" presStyleIdx="0" presStyleCnt="5">
        <dgm:presLayoutVars>
          <dgm:bulletEnabled val="1"/>
        </dgm:presLayoutVars>
      </dgm:prSet>
      <dgm:spPr/>
      <dgm:t>
        <a:bodyPr/>
        <a:lstStyle/>
        <a:p>
          <a:endParaRPr lang="en-US"/>
        </a:p>
      </dgm:t>
    </dgm:pt>
    <dgm:pt modelId="{0B1B3628-48B2-40A1-ACBB-0CB47B307A35}" type="pres">
      <dgm:prSet presAssocID="{E87C89E8-5ADB-48BF-A776-62B3156E94AE}" presName="parSpace" presStyleCnt="0"/>
      <dgm:spPr/>
    </dgm:pt>
    <dgm:pt modelId="{282AD0F7-5CCE-42E6-ADAE-0FB8020FCF27}" type="pres">
      <dgm:prSet presAssocID="{8DCAF18D-4715-401F-BDBA-F07AA27B4BD0}" presName="parTxOnly" presStyleLbl="node1" presStyleIdx="1" presStyleCnt="5">
        <dgm:presLayoutVars>
          <dgm:bulletEnabled val="1"/>
        </dgm:presLayoutVars>
      </dgm:prSet>
      <dgm:spPr/>
      <dgm:t>
        <a:bodyPr/>
        <a:lstStyle/>
        <a:p>
          <a:endParaRPr lang="en-US"/>
        </a:p>
      </dgm:t>
    </dgm:pt>
    <dgm:pt modelId="{046A2D91-F6BB-4F88-BF12-E00B6CD73252}" type="pres">
      <dgm:prSet presAssocID="{171242E3-9006-43BF-9E6C-CAA2C41D33D6}" presName="parSpace" presStyleCnt="0"/>
      <dgm:spPr/>
    </dgm:pt>
    <dgm:pt modelId="{96CC8397-20CF-495D-8AC2-983E70E599A6}" type="pres">
      <dgm:prSet presAssocID="{7E1E1DF9-0B49-4034-90B4-AFA8A4BC8EB3}" presName="parTxOnly" presStyleLbl="node1" presStyleIdx="2" presStyleCnt="5">
        <dgm:presLayoutVars>
          <dgm:bulletEnabled val="1"/>
        </dgm:presLayoutVars>
      </dgm:prSet>
      <dgm:spPr/>
      <dgm:t>
        <a:bodyPr/>
        <a:lstStyle/>
        <a:p>
          <a:endParaRPr lang="en-US"/>
        </a:p>
      </dgm:t>
    </dgm:pt>
    <dgm:pt modelId="{82CA9E8D-9D82-47CD-BF7E-A11613868A4D}" type="pres">
      <dgm:prSet presAssocID="{8A28325D-968F-4A0A-91A9-BC9904418AAD}" presName="parSpace" presStyleCnt="0"/>
      <dgm:spPr/>
    </dgm:pt>
    <dgm:pt modelId="{5C31D34B-F729-4CC3-A4A6-E2E191BFBFD1}" type="pres">
      <dgm:prSet presAssocID="{441ABB2C-8107-4F44-9F93-0A138295E52E}" presName="parTxOnly" presStyleLbl="node1" presStyleIdx="3" presStyleCnt="5">
        <dgm:presLayoutVars>
          <dgm:bulletEnabled val="1"/>
        </dgm:presLayoutVars>
      </dgm:prSet>
      <dgm:spPr/>
      <dgm:t>
        <a:bodyPr/>
        <a:lstStyle/>
        <a:p>
          <a:endParaRPr lang="en-US"/>
        </a:p>
      </dgm:t>
    </dgm:pt>
    <dgm:pt modelId="{FEA1D350-30B8-4932-B188-82B96FA687FA}" type="pres">
      <dgm:prSet presAssocID="{F2B1D4F1-340F-4E88-9E3E-A24AA4DE7866}" presName="parSpace" presStyleCnt="0"/>
      <dgm:spPr/>
    </dgm:pt>
    <dgm:pt modelId="{2701B6C4-2A07-4ED3-B879-247B36B23F7F}" type="pres">
      <dgm:prSet presAssocID="{B4B8D77A-5718-445C-9291-09293607CBCD}" presName="parTxOnly" presStyleLbl="node1" presStyleIdx="4" presStyleCnt="5">
        <dgm:presLayoutVars>
          <dgm:bulletEnabled val="1"/>
        </dgm:presLayoutVars>
      </dgm:prSet>
      <dgm:spPr/>
      <dgm:t>
        <a:bodyPr/>
        <a:lstStyle/>
        <a:p>
          <a:endParaRPr lang="en-US"/>
        </a:p>
      </dgm:t>
    </dgm:pt>
  </dgm:ptLst>
  <dgm:cxnLst>
    <dgm:cxn modelId="{A10047EC-6A57-494E-B8CA-C7F1E917B113}" type="presOf" srcId="{7E1E1DF9-0B49-4034-90B4-AFA8A4BC8EB3}" destId="{96CC8397-20CF-495D-8AC2-983E70E599A6}" srcOrd="0" destOrd="0" presId="urn:microsoft.com/office/officeart/2005/8/layout/hChevron3"/>
    <dgm:cxn modelId="{0725A01B-ADA4-49DC-9DE6-922E2357F353}" srcId="{827FB171-5F26-4CCF-846F-D368803609EF}" destId="{441ABB2C-8107-4F44-9F93-0A138295E52E}" srcOrd="3" destOrd="0" parTransId="{0C163A42-4011-4C32-8E30-D7F703799C44}" sibTransId="{F2B1D4F1-340F-4E88-9E3E-A24AA4DE7866}"/>
    <dgm:cxn modelId="{C519299B-6C74-4607-9282-9FAE1533FA40}" srcId="{827FB171-5F26-4CCF-846F-D368803609EF}" destId="{71E545D2-4B6C-487A-B5EA-C163AEDC7909}" srcOrd="0" destOrd="0" parTransId="{5E075089-58F0-4AF2-8985-9FB2E912434E}" sibTransId="{E87C89E8-5ADB-48BF-A776-62B3156E94AE}"/>
    <dgm:cxn modelId="{EBA68C07-30A0-407F-976B-DB59AE945DA4}" type="presOf" srcId="{827FB171-5F26-4CCF-846F-D368803609EF}" destId="{553B870A-EE8A-445D-8AD0-C1BF050F5924}" srcOrd="0" destOrd="0" presId="urn:microsoft.com/office/officeart/2005/8/layout/hChevron3"/>
    <dgm:cxn modelId="{06119D36-6D68-4542-A143-D2444482B4B8}" srcId="{827FB171-5F26-4CCF-846F-D368803609EF}" destId="{B4B8D77A-5718-445C-9291-09293607CBCD}" srcOrd="4" destOrd="0" parTransId="{690ABBB4-31B8-4A58-B36C-44D286CCD42A}" sibTransId="{2C6F4FA3-EB0A-494A-9C8E-5A85718FE3E0}"/>
    <dgm:cxn modelId="{8ABB7B19-213A-48C4-852D-8F82B9320CC6}" type="presOf" srcId="{B4B8D77A-5718-445C-9291-09293607CBCD}" destId="{2701B6C4-2A07-4ED3-B879-247B36B23F7F}" srcOrd="0" destOrd="0" presId="urn:microsoft.com/office/officeart/2005/8/layout/hChevron3"/>
    <dgm:cxn modelId="{4AA83F1E-ED31-4EDB-B13E-26F11166030E}" srcId="{827FB171-5F26-4CCF-846F-D368803609EF}" destId="{8DCAF18D-4715-401F-BDBA-F07AA27B4BD0}" srcOrd="1" destOrd="0" parTransId="{8D83BA71-83C3-4030-A593-E2E8B9A0989E}" sibTransId="{171242E3-9006-43BF-9E6C-CAA2C41D33D6}"/>
    <dgm:cxn modelId="{E00A477B-8FC1-418E-A695-49292FA2E619}" type="presOf" srcId="{71E545D2-4B6C-487A-B5EA-C163AEDC7909}" destId="{1A15EC22-B295-4B41-8E73-D89DE6A13E42}" srcOrd="0" destOrd="0" presId="urn:microsoft.com/office/officeart/2005/8/layout/hChevron3"/>
    <dgm:cxn modelId="{D7EABEFE-72BE-4E03-AD72-13BC449155C8}" type="presOf" srcId="{441ABB2C-8107-4F44-9F93-0A138295E52E}" destId="{5C31D34B-F729-4CC3-A4A6-E2E191BFBFD1}" srcOrd="0" destOrd="0" presId="urn:microsoft.com/office/officeart/2005/8/layout/hChevron3"/>
    <dgm:cxn modelId="{8504C136-E1AA-45B2-B772-4E2776AF9484}" srcId="{827FB171-5F26-4CCF-846F-D368803609EF}" destId="{7E1E1DF9-0B49-4034-90B4-AFA8A4BC8EB3}" srcOrd="2" destOrd="0" parTransId="{4CE77A1A-6175-46C6-8F65-54C2A0CFC291}" sibTransId="{8A28325D-968F-4A0A-91A9-BC9904418AAD}"/>
    <dgm:cxn modelId="{C9097757-8CD5-4A07-B7AC-F423FA4DC6F8}" type="presOf" srcId="{8DCAF18D-4715-401F-BDBA-F07AA27B4BD0}" destId="{282AD0F7-5CCE-42E6-ADAE-0FB8020FCF27}" srcOrd="0" destOrd="0" presId="urn:microsoft.com/office/officeart/2005/8/layout/hChevron3"/>
    <dgm:cxn modelId="{D16CA7BE-11C4-4B6A-B29B-4D0A883FB48E}" type="presParOf" srcId="{553B870A-EE8A-445D-8AD0-C1BF050F5924}" destId="{1A15EC22-B295-4B41-8E73-D89DE6A13E42}" srcOrd="0" destOrd="0" presId="urn:microsoft.com/office/officeart/2005/8/layout/hChevron3"/>
    <dgm:cxn modelId="{A21A4C43-ED52-47A4-A090-64232B6C332D}" type="presParOf" srcId="{553B870A-EE8A-445D-8AD0-C1BF050F5924}" destId="{0B1B3628-48B2-40A1-ACBB-0CB47B307A35}" srcOrd="1" destOrd="0" presId="urn:microsoft.com/office/officeart/2005/8/layout/hChevron3"/>
    <dgm:cxn modelId="{6D5DF100-8D18-403E-8E4F-332CC70F390F}" type="presParOf" srcId="{553B870A-EE8A-445D-8AD0-C1BF050F5924}" destId="{282AD0F7-5CCE-42E6-ADAE-0FB8020FCF27}" srcOrd="2" destOrd="0" presId="urn:microsoft.com/office/officeart/2005/8/layout/hChevron3"/>
    <dgm:cxn modelId="{4AFF005C-D17F-4784-88EC-528FA6B87B53}" type="presParOf" srcId="{553B870A-EE8A-445D-8AD0-C1BF050F5924}" destId="{046A2D91-F6BB-4F88-BF12-E00B6CD73252}" srcOrd="3" destOrd="0" presId="urn:microsoft.com/office/officeart/2005/8/layout/hChevron3"/>
    <dgm:cxn modelId="{F7AB1F56-41EF-499F-95D5-86C36D38F795}" type="presParOf" srcId="{553B870A-EE8A-445D-8AD0-C1BF050F5924}" destId="{96CC8397-20CF-495D-8AC2-983E70E599A6}" srcOrd="4" destOrd="0" presId="urn:microsoft.com/office/officeart/2005/8/layout/hChevron3"/>
    <dgm:cxn modelId="{8795041C-66F5-4081-A8DA-724BB9616330}" type="presParOf" srcId="{553B870A-EE8A-445D-8AD0-C1BF050F5924}" destId="{82CA9E8D-9D82-47CD-BF7E-A11613868A4D}" srcOrd="5" destOrd="0" presId="urn:microsoft.com/office/officeart/2005/8/layout/hChevron3"/>
    <dgm:cxn modelId="{B301A70C-F093-4F38-88D9-7AD214551388}" type="presParOf" srcId="{553B870A-EE8A-445D-8AD0-C1BF050F5924}" destId="{5C31D34B-F729-4CC3-A4A6-E2E191BFBFD1}" srcOrd="6" destOrd="0" presId="urn:microsoft.com/office/officeart/2005/8/layout/hChevron3"/>
    <dgm:cxn modelId="{7C98A9C4-CB5F-4DE3-8578-A8FC7C5208BB}" type="presParOf" srcId="{553B870A-EE8A-445D-8AD0-C1BF050F5924}" destId="{FEA1D350-30B8-4932-B188-82B96FA687FA}" srcOrd="7" destOrd="0" presId="urn:microsoft.com/office/officeart/2005/8/layout/hChevron3"/>
    <dgm:cxn modelId="{7203E613-035A-4C5E-B5E9-31A104A1E30E}" type="presParOf" srcId="{553B870A-EE8A-445D-8AD0-C1BF050F5924}" destId="{2701B6C4-2A07-4ED3-B879-247B36B23F7F}" srcOrd="8"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5540A-6980-4437-B084-71FB27B40A01}">
      <dsp:nvSpPr>
        <dsp:cNvPr id="0" name=""/>
        <dsp:cNvSpPr/>
      </dsp:nvSpPr>
      <dsp:spPr>
        <a:xfrm>
          <a:off x="2569834" y="363951"/>
          <a:ext cx="5011787" cy="5011787"/>
        </a:xfrm>
        <a:prstGeom prst="pie">
          <a:avLst>
            <a:gd name="adj1" fmla="val 16200000"/>
            <a:gd name="adj2" fmla="val 1928571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1</a:t>
          </a:r>
          <a:r>
            <a:rPr lang="en-US" sz="1600" kern="1200" dirty="0" smtClean="0"/>
            <a:t>: Project Planning</a:t>
          </a:r>
          <a:endParaRPr lang="en-US" sz="1600" kern="1200" dirty="0"/>
        </a:p>
      </dsp:txBody>
      <dsp:txXfrm>
        <a:off x="5202813" y="829331"/>
        <a:ext cx="1193282" cy="954626"/>
      </dsp:txXfrm>
    </dsp:sp>
    <dsp:sp modelId="{9849A2CD-C2A8-49B0-AA2C-8273B3AE6EE4}">
      <dsp:nvSpPr>
        <dsp:cNvPr id="0" name=""/>
        <dsp:cNvSpPr/>
      </dsp:nvSpPr>
      <dsp:spPr>
        <a:xfrm>
          <a:off x="2634272" y="444497"/>
          <a:ext cx="5011787" cy="5011787"/>
        </a:xfrm>
        <a:prstGeom prst="pie">
          <a:avLst>
            <a:gd name="adj1" fmla="val 19285716"/>
            <a:gd name="adj2" fmla="val 77142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2</a:t>
          </a:r>
          <a:r>
            <a:rPr lang="en-US" sz="1600" kern="1200" dirty="0" smtClean="0"/>
            <a:t>: Present Project to BUG</a:t>
          </a:r>
          <a:endParaRPr lang="en-US" sz="1600" kern="1200" dirty="0"/>
        </a:p>
      </dsp:txBody>
      <dsp:txXfrm>
        <a:off x="6038111" y="2261270"/>
        <a:ext cx="1372275" cy="835297"/>
      </dsp:txXfrm>
    </dsp:sp>
    <dsp:sp modelId="{E950F4B2-6C0B-48B0-A6D2-7AFC178B517C}">
      <dsp:nvSpPr>
        <dsp:cNvPr id="0" name=""/>
        <dsp:cNvSpPr/>
      </dsp:nvSpPr>
      <dsp:spPr>
        <a:xfrm>
          <a:off x="2611003" y="545926"/>
          <a:ext cx="5011787" cy="5011787"/>
        </a:xfrm>
        <a:prstGeom prst="pie">
          <a:avLst>
            <a:gd name="adj1" fmla="val 771428"/>
            <a:gd name="adj2" fmla="val 3857143"/>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3</a:t>
          </a:r>
          <a:r>
            <a:rPr lang="en-US" sz="1600" kern="1200" dirty="0" smtClean="0"/>
            <a:t>:  Project Specifications</a:t>
          </a:r>
          <a:endParaRPr lang="en-US" sz="1600" kern="1200" dirty="0"/>
        </a:p>
      </dsp:txBody>
      <dsp:txXfrm>
        <a:off x="5829286" y="3514217"/>
        <a:ext cx="1193282" cy="924794"/>
      </dsp:txXfrm>
    </dsp:sp>
    <dsp:sp modelId="{0A708AF9-F22E-499B-A5B2-94063DC5E986}">
      <dsp:nvSpPr>
        <dsp:cNvPr id="0" name=""/>
        <dsp:cNvSpPr/>
      </dsp:nvSpPr>
      <dsp:spPr>
        <a:xfrm>
          <a:off x="2517927" y="590674"/>
          <a:ext cx="5011787" cy="5011787"/>
        </a:xfrm>
        <a:prstGeom prst="pie">
          <a:avLst>
            <a:gd name="adj1" fmla="val 3857226"/>
            <a:gd name="adj2" fmla="val 694285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Step 4</a:t>
          </a:r>
          <a:r>
            <a:rPr lang="en-US" sz="1300" kern="1200" dirty="0" smtClean="0"/>
            <a:t>: Development &amp; Coding</a:t>
          </a:r>
          <a:endParaRPr lang="en-US" sz="1300" kern="1200" dirty="0"/>
        </a:p>
      </dsp:txBody>
      <dsp:txXfrm>
        <a:off x="4442095" y="4528508"/>
        <a:ext cx="1163450" cy="835297"/>
      </dsp:txXfrm>
    </dsp:sp>
    <dsp:sp modelId="{AE8F2648-61C8-4323-90D3-6B1F6B1ABDFD}">
      <dsp:nvSpPr>
        <dsp:cNvPr id="0" name=""/>
        <dsp:cNvSpPr/>
      </dsp:nvSpPr>
      <dsp:spPr>
        <a:xfrm>
          <a:off x="2424851" y="545926"/>
          <a:ext cx="5011787" cy="5011787"/>
        </a:xfrm>
        <a:prstGeom prst="pie">
          <a:avLst>
            <a:gd name="adj1" fmla="val 6942858"/>
            <a:gd name="adj2" fmla="val 1002857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5</a:t>
          </a:r>
          <a:r>
            <a:rPr lang="en-US" sz="1600" kern="1200" dirty="0" smtClean="0"/>
            <a:t>: Testing</a:t>
          </a:r>
          <a:endParaRPr lang="en-US" sz="1600" kern="1200" dirty="0"/>
        </a:p>
      </dsp:txBody>
      <dsp:txXfrm>
        <a:off x="3025072" y="3514217"/>
        <a:ext cx="1193282" cy="924794"/>
      </dsp:txXfrm>
    </dsp:sp>
    <dsp:sp modelId="{05D99A97-D7BB-4814-AA63-39297875E9C8}">
      <dsp:nvSpPr>
        <dsp:cNvPr id="0" name=""/>
        <dsp:cNvSpPr/>
      </dsp:nvSpPr>
      <dsp:spPr>
        <a:xfrm>
          <a:off x="2401582" y="444497"/>
          <a:ext cx="5011787" cy="5011787"/>
        </a:xfrm>
        <a:prstGeom prst="pie">
          <a:avLst>
            <a:gd name="adj1" fmla="val 10028574"/>
            <a:gd name="adj2" fmla="val 13114284"/>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 </a:t>
          </a:r>
          <a:r>
            <a:rPr lang="en-US" sz="1600" b="1" kern="1200" dirty="0" smtClean="0"/>
            <a:t>Step 6</a:t>
          </a:r>
          <a:r>
            <a:rPr lang="en-US" sz="1600" kern="1200" dirty="0" smtClean="0"/>
            <a:t>: Final Approval Process</a:t>
          </a:r>
          <a:endParaRPr lang="en-US" sz="1600" kern="1200" dirty="0"/>
        </a:p>
      </dsp:txBody>
      <dsp:txXfrm>
        <a:off x="2637255" y="2261270"/>
        <a:ext cx="1372275" cy="835297"/>
      </dsp:txXfrm>
    </dsp:sp>
    <dsp:sp modelId="{99452D6C-195E-446C-B1AE-21E4D13BC0B2}">
      <dsp:nvSpPr>
        <dsp:cNvPr id="0" name=""/>
        <dsp:cNvSpPr/>
      </dsp:nvSpPr>
      <dsp:spPr>
        <a:xfrm>
          <a:off x="2466019" y="363951"/>
          <a:ext cx="5011787" cy="5011787"/>
        </a:xfrm>
        <a:prstGeom prst="pie">
          <a:avLst>
            <a:gd name="adj1" fmla="val 13114284"/>
            <a:gd name="adj2" fmla="val 1620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7</a:t>
          </a:r>
          <a:r>
            <a:rPr lang="en-US" sz="1600" kern="1200" dirty="0" smtClean="0"/>
            <a:t>: DBA Deploy to Production</a:t>
          </a:r>
          <a:endParaRPr lang="en-US" sz="1600" kern="1200" dirty="0"/>
        </a:p>
      </dsp:txBody>
      <dsp:txXfrm>
        <a:off x="3651545" y="829331"/>
        <a:ext cx="1193282" cy="954626"/>
      </dsp:txXfrm>
    </dsp:sp>
    <dsp:sp modelId="{1A1180A8-4033-46E7-BED0-C964C9B0F118}">
      <dsp:nvSpPr>
        <dsp:cNvPr id="0" name=""/>
        <dsp:cNvSpPr/>
      </dsp:nvSpPr>
      <dsp:spPr>
        <a:xfrm>
          <a:off x="2259331" y="53697"/>
          <a:ext cx="5632294" cy="5632294"/>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2C2CE2-AA9B-4C17-BC86-518C47A65414}">
      <dsp:nvSpPr>
        <dsp:cNvPr id="0" name=""/>
        <dsp:cNvSpPr/>
      </dsp:nvSpPr>
      <dsp:spPr>
        <a:xfrm>
          <a:off x="2324174" y="134600"/>
          <a:ext cx="5632294" cy="5632294"/>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40347-419B-491A-8D63-32BFD3BEC05B}">
      <dsp:nvSpPr>
        <dsp:cNvPr id="0" name=""/>
        <dsp:cNvSpPr/>
      </dsp:nvSpPr>
      <dsp:spPr>
        <a:xfrm>
          <a:off x="2300822" y="235794"/>
          <a:ext cx="5632294" cy="5632294"/>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5DABDA-ADC8-4337-B7BB-30ACA26DA326}">
      <dsp:nvSpPr>
        <dsp:cNvPr id="0" name=""/>
        <dsp:cNvSpPr/>
      </dsp:nvSpPr>
      <dsp:spPr>
        <a:xfrm>
          <a:off x="2207673" y="280290"/>
          <a:ext cx="5632294" cy="5632294"/>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D82080-D6AC-4163-B9D4-554C4AE25B73}">
      <dsp:nvSpPr>
        <dsp:cNvPr id="0" name=""/>
        <dsp:cNvSpPr/>
      </dsp:nvSpPr>
      <dsp:spPr>
        <a:xfrm>
          <a:off x="2114524" y="235794"/>
          <a:ext cx="5632294" cy="5632294"/>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F41C8-2D41-4E11-B807-5A6FD1D781B6}">
      <dsp:nvSpPr>
        <dsp:cNvPr id="0" name=""/>
        <dsp:cNvSpPr/>
      </dsp:nvSpPr>
      <dsp:spPr>
        <a:xfrm>
          <a:off x="2091173" y="134600"/>
          <a:ext cx="5632294" cy="5632294"/>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3A76B1-65C2-475B-9370-9037FEC5299C}">
      <dsp:nvSpPr>
        <dsp:cNvPr id="0" name=""/>
        <dsp:cNvSpPr/>
      </dsp:nvSpPr>
      <dsp:spPr>
        <a:xfrm>
          <a:off x="2156015" y="53697"/>
          <a:ext cx="5632294" cy="5632294"/>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5EC22-B295-4B41-8E73-D89DE6A13E42}">
      <dsp:nvSpPr>
        <dsp:cNvPr id="0" name=""/>
        <dsp:cNvSpPr/>
      </dsp:nvSpPr>
      <dsp:spPr>
        <a:xfrm>
          <a:off x="875" y="1814460"/>
          <a:ext cx="1706514" cy="682605"/>
        </a:xfrm>
        <a:prstGeom prst="homePlat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Requirements</a:t>
          </a:r>
          <a:endParaRPr lang="en-US" sz="1100" b="1" kern="1200" dirty="0"/>
        </a:p>
      </dsp:txBody>
      <dsp:txXfrm>
        <a:off x="875" y="1814460"/>
        <a:ext cx="1535863" cy="682605"/>
      </dsp:txXfrm>
    </dsp:sp>
    <dsp:sp modelId="{282AD0F7-5CCE-42E6-ADAE-0FB8020FCF27}">
      <dsp:nvSpPr>
        <dsp:cNvPr id="0" name=""/>
        <dsp:cNvSpPr/>
      </dsp:nvSpPr>
      <dsp:spPr>
        <a:xfrm>
          <a:off x="1366087" y="1814460"/>
          <a:ext cx="1706514" cy="682605"/>
        </a:xfrm>
        <a:prstGeom prst="chevron">
          <a:avLst/>
        </a:prstGeom>
        <a:solidFill>
          <a:schemeClr val="accent5">
            <a:hueOff val="589196"/>
            <a:satOff val="-2817"/>
            <a:lumOff val="30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Design</a:t>
          </a:r>
          <a:endParaRPr lang="en-US" sz="1100" b="1" kern="1200" dirty="0"/>
        </a:p>
      </dsp:txBody>
      <dsp:txXfrm>
        <a:off x="1707390" y="1814460"/>
        <a:ext cx="1023909" cy="682605"/>
      </dsp:txXfrm>
    </dsp:sp>
    <dsp:sp modelId="{96CC8397-20CF-495D-8AC2-983E70E599A6}">
      <dsp:nvSpPr>
        <dsp:cNvPr id="0" name=""/>
        <dsp:cNvSpPr/>
      </dsp:nvSpPr>
      <dsp:spPr>
        <a:xfrm>
          <a:off x="2731299" y="1814460"/>
          <a:ext cx="1706514" cy="682605"/>
        </a:xfrm>
        <a:prstGeom prst="chevron">
          <a:avLst/>
        </a:prstGeom>
        <a:solidFill>
          <a:schemeClr val="accent5">
            <a:hueOff val="1178392"/>
            <a:satOff val="-5635"/>
            <a:lumOff val="6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Development</a:t>
          </a:r>
          <a:endParaRPr lang="en-US" sz="1100" b="1" kern="1200" dirty="0"/>
        </a:p>
      </dsp:txBody>
      <dsp:txXfrm>
        <a:off x="3072602" y="1814460"/>
        <a:ext cx="1023909" cy="682605"/>
      </dsp:txXfrm>
    </dsp:sp>
    <dsp:sp modelId="{5C31D34B-F729-4CC3-A4A6-E2E191BFBFD1}">
      <dsp:nvSpPr>
        <dsp:cNvPr id="0" name=""/>
        <dsp:cNvSpPr/>
      </dsp:nvSpPr>
      <dsp:spPr>
        <a:xfrm>
          <a:off x="4096510" y="1814460"/>
          <a:ext cx="1706514" cy="682605"/>
        </a:xfrm>
        <a:prstGeom prst="chevron">
          <a:avLst/>
        </a:prstGeom>
        <a:solidFill>
          <a:schemeClr val="accent5">
            <a:hueOff val="1767588"/>
            <a:satOff val="-8452"/>
            <a:lumOff val="92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Test</a:t>
          </a:r>
          <a:endParaRPr lang="en-US" sz="1100" b="1" kern="1200" dirty="0"/>
        </a:p>
      </dsp:txBody>
      <dsp:txXfrm>
        <a:off x="4437813" y="1814460"/>
        <a:ext cx="1023909" cy="682605"/>
      </dsp:txXfrm>
    </dsp:sp>
    <dsp:sp modelId="{2701B6C4-2A07-4ED3-B879-247B36B23F7F}">
      <dsp:nvSpPr>
        <dsp:cNvPr id="0" name=""/>
        <dsp:cNvSpPr/>
      </dsp:nvSpPr>
      <dsp:spPr>
        <a:xfrm>
          <a:off x="5461722" y="1814460"/>
          <a:ext cx="1706514" cy="682605"/>
        </a:xfrm>
        <a:prstGeom prst="chevron">
          <a:avLst/>
        </a:prstGeom>
        <a:solidFill>
          <a:schemeClr val="accent5">
            <a:hueOff val="2356783"/>
            <a:satOff val="-11270"/>
            <a:lumOff val="1235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Deployment</a:t>
          </a:r>
          <a:endParaRPr lang="en-US" sz="1100" b="1" kern="1200" dirty="0"/>
        </a:p>
      </dsp:txBody>
      <dsp:txXfrm>
        <a:off x="5803025" y="1814460"/>
        <a:ext cx="1023909" cy="68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37F07-0947-43E9-9B34-5191954A2CE8}" type="datetimeFigureOut">
              <a:rPr lang="en-US" smtClean="0"/>
              <a:t>12/3/2015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3676-49CF-44B9-96F2-F1F8E5F3A990}" type="slidenum">
              <a:rPr lang="en-US" smtClean="0"/>
              <a:t>‹#›</a:t>
            </a:fld>
            <a:endParaRPr lang="en-US"/>
          </a:p>
        </p:txBody>
      </p:sp>
    </p:spTree>
    <p:extLst>
      <p:ext uri="{BB962C8B-B14F-4D97-AF65-F5344CB8AC3E}">
        <p14:creationId xmlns:p14="http://schemas.microsoft.com/office/powerpoint/2010/main" val="4053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6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45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20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225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504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90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74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22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03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35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05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99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12/3/2015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587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12/3/2015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20926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9.png"/><Relationship Id="rId2" Type="http://schemas.openxmlformats.org/officeDocument/2006/relationships/image" Target="../media/image4.jpg"/><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7.png"/><Relationship Id="rId10" Type="http://schemas.openxmlformats.org/officeDocument/2006/relationships/diagramData" Target="../diagrams/data2.xml"/><Relationship Id="rId19" Type="http://schemas.openxmlformats.org/officeDocument/2006/relationships/image" Target="../media/image11.png"/><Relationship Id="rId4" Type="http://schemas.openxmlformats.org/officeDocument/2006/relationships/image" Target="../media/image6.jpg"/><Relationship Id="rId9" Type="http://schemas.microsoft.com/office/2007/relationships/diagramDrawing" Target="../diagrams/drawing1.xml"/><Relationship Id="rId14" Type="http://schemas.microsoft.com/office/2007/relationships/diagramDrawing" Target="../diagrams/drawing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ql-tutorial.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a:t>
            </a:r>
            <a:r>
              <a:rPr lang="en-US" dirty="0" smtClean="0"/>
              <a:t>Server - Review</a:t>
            </a:r>
            <a:endParaRPr lang="en-US" dirty="0"/>
          </a:p>
        </p:txBody>
      </p:sp>
      <p:sp>
        <p:nvSpPr>
          <p:cNvPr id="3" name="Subtitle 2"/>
          <p:cNvSpPr>
            <a:spLocks noGrp="1"/>
          </p:cNvSpPr>
          <p:nvPr>
            <p:ph type="subTitle" idx="1"/>
          </p:nvPr>
        </p:nvSpPr>
        <p:spPr/>
        <p:txBody>
          <a:bodyPr/>
          <a:lstStyle/>
          <a:p>
            <a:r>
              <a:rPr lang="en-US" dirty="0" smtClean="0"/>
              <a:t>Managing the System</a:t>
            </a:r>
            <a:endParaRPr lang="en-US" dirty="0"/>
          </a:p>
        </p:txBody>
      </p:sp>
    </p:spTree>
    <p:extLst>
      <p:ext uri="{BB962C8B-B14F-4D97-AF65-F5344CB8AC3E}">
        <p14:creationId xmlns:p14="http://schemas.microsoft.com/office/powerpoint/2010/main" val="132600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Life Cycle (SDLC)</a:t>
            </a:r>
            <a:endParaRPr lang="en-US" dirty="0"/>
          </a:p>
        </p:txBody>
      </p:sp>
      <p:sp>
        <p:nvSpPr>
          <p:cNvPr id="3" name="Content Placeholder 2"/>
          <p:cNvSpPr>
            <a:spLocks noGrp="1"/>
          </p:cNvSpPr>
          <p:nvPr>
            <p:ph idx="1"/>
          </p:nvPr>
        </p:nvSpPr>
        <p:spPr>
          <a:xfrm>
            <a:off x="818712" y="2222287"/>
            <a:ext cx="10554574" cy="4488756"/>
          </a:xfrm>
        </p:spPr>
        <p:txBody>
          <a:bodyPr>
            <a:normAutofit/>
          </a:bodyPr>
          <a:lstStyle/>
          <a:p>
            <a:r>
              <a:rPr lang="en-US" dirty="0"/>
              <a:t>Software life cycle models describe phases of the software cycle and the order in which those phases are executed. Each phase produces deliverables required by the next phase in the life cycle. Requirements are translated into design. Code is produced according to the design which is called development phase. After coding and development the testing verifies the deliverable of the implementation phase against requirements.</a:t>
            </a:r>
          </a:p>
          <a:p>
            <a:r>
              <a:rPr lang="en-US" dirty="0"/>
              <a:t>There are following six phases in every </a:t>
            </a:r>
            <a:r>
              <a:rPr lang="en-US" b="1" dirty="0"/>
              <a:t>Software </a:t>
            </a:r>
            <a:r>
              <a:rPr lang="en-US" b="1" dirty="0" smtClean="0"/>
              <a:t>Development Life Cycle </a:t>
            </a:r>
            <a:r>
              <a:rPr lang="en-US" dirty="0"/>
              <a:t>model:</a:t>
            </a:r>
          </a:p>
          <a:p>
            <a:pPr lvl="1"/>
            <a:r>
              <a:rPr lang="en-US" dirty="0"/>
              <a:t>Requirement gathering and analysis</a:t>
            </a:r>
          </a:p>
          <a:p>
            <a:pPr lvl="1"/>
            <a:r>
              <a:rPr lang="en-US" dirty="0"/>
              <a:t>Design</a:t>
            </a:r>
          </a:p>
          <a:p>
            <a:pPr lvl="1"/>
            <a:r>
              <a:rPr lang="en-US" dirty="0"/>
              <a:t>Implementation or coding</a:t>
            </a:r>
          </a:p>
          <a:p>
            <a:pPr lvl="1"/>
            <a:r>
              <a:rPr lang="en-US" dirty="0"/>
              <a:t>Testing</a:t>
            </a:r>
          </a:p>
          <a:p>
            <a:pPr lvl="1"/>
            <a:r>
              <a:rPr lang="en-US" dirty="0" smtClean="0"/>
              <a:t>Deployment - Evolution</a:t>
            </a:r>
            <a:endParaRPr lang="en-US" dirty="0"/>
          </a:p>
          <a:p>
            <a:pPr lvl="1"/>
            <a:r>
              <a:rPr lang="en-US" dirty="0" smtClean="0"/>
              <a:t>Maintenance</a:t>
            </a:r>
            <a:endParaRPr lang="en-US" dirty="0"/>
          </a:p>
        </p:txBody>
      </p:sp>
    </p:spTree>
    <p:extLst>
      <p:ext uri="{BB962C8B-B14F-4D97-AF65-F5344CB8AC3E}">
        <p14:creationId xmlns:p14="http://schemas.microsoft.com/office/powerpoint/2010/main" val="271642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Life Cycle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786" y="2222500"/>
            <a:ext cx="4366426" cy="4390571"/>
          </a:xfrm>
        </p:spPr>
      </p:pic>
    </p:spTree>
    <p:extLst>
      <p:ext uri="{BB962C8B-B14F-4D97-AF65-F5344CB8AC3E}">
        <p14:creationId xmlns:p14="http://schemas.microsoft.com/office/powerpoint/2010/main" val="157310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30629" y="0"/>
            <a:ext cx="12589329" cy="7086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776" y="677734"/>
            <a:ext cx="1139525" cy="1139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955" y="3812905"/>
            <a:ext cx="1362075" cy="11906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021" y="2502451"/>
            <a:ext cx="1312040" cy="1312040"/>
          </a:xfrm>
          <a:prstGeom prst="rect">
            <a:avLst/>
          </a:prstGeom>
        </p:spPr>
      </p:pic>
      <p:graphicFrame>
        <p:nvGraphicFramePr>
          <p:cNvPr id="7" name="Diagram 6"/>
          <p:cNvGraphicFramePr/>
          <p:nvPr>
            <p:extLst>
              <p:ext uri="{D42A27DB-BD31-4B8C-83A1-F6EECF244321}">
                <p14:modId xmlns:p14="http://schemas.microsoft.com/office/powerpoint/2010/main" val="206559204"/>
              </p:ext>
            </p:extLst>
          </p:nvPr>
        </p:nvGraphicFramePr>
        <p:xfrm>
          <a:off x="623943" y="359083"/>
          <a:ext cx="10047642" cy="5966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val="1656165770"/>
              </p:ext>
            </p:extLst>
          </p:nvPr>
        </p:nvGraphicFramePr>
        <p:xfrm>
          <a:off x="1986034" y="4323900"/>
          <a:ext cx="7169113" cy="43115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26360" y="2123054"/>
            <a:ext cx="670712" cy="822960"/>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14630" y="4091028"/>
            <a:ext cx="981355" cy="897019"/>
          </a:xfrm>
          <a:prstGeom prst="rect">
            <a:avLst/>
          </a:prstGeom>
        </p:spPr>
      </p:pic>
      <p:sp>
        <p:nvSpPr>
          <p:cNvPr id="11" name="TextBox 10"/>
          <p:cNvSpPr txBox="1"/>
          <p:nvPr/>
        </p:nvSpPr>
        <p:spPr>
          <a:xfrm>
            <a:off x="107577" y="96814"/>
            <a:ext cx="6766596" cy="369332"/>
          </a:xfrm>
          <a:prstGeom prst="rect">
            <a:avLst/>
          </a:prstGeom>
          <a:noFill/>
        </p:spPr>
        <p:txBody>
          <a:bodyPr wrap="none" rtlCol="0">
            <a:spAutoFit/>
          </a:bodyPr>
          <a:lstStyle/>
          <a:p>
            <a:r>
              <a:rPr lang="en-US" b="1" dirty="0" smtClean="0"/>
              <a:t>SCF Administrative Services – Software Development Lifecycle (SLDC)</a:t>
            </a:r>
            <a:endParaRPr lang="en-US" b="1" dirty="0"/>
          </a:p>
        </p:txBody>
      </p:sp>
      <p:sp>
        <p:nvSpPr>
          <p:cNvPr id="12" name="Rounded Rectangle 11"/>
          <p:cNvSpPr/>
          <p:nvPr/>
        </p:nvSpPr>
        <p:spPr>
          <a:xfrm>
            <a:off x="8676967" y="172122"/>
            <a:ext cx="3382355" cy="195093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1 – Project Initiation</a:t>
            </a:r>
          </a:p>
          <a:p>
            <a:pPr marL="285750" indent="-285750">
              <a:buFont typeface="Arial" panose="020B0604020202020204" pitchFamily="34" charset="0"/>
              <a:buChar char="•"/>
            </a:pPr>
            <a:r>
              <a:rPr lang="en-US" sz="1600" dirty="0" smtClean="0"/>
              <a:t>Banner Project Request Form Filled out and submitted</a:t>
            </a:r>
          </a:p>
          <a:p>
            <a:pPr marL="285750" indent="-285750">
              <a:buFont typeface="Arial" panose="020B0604020202020204" pitchFamily="34" charset="0"/>
              <a:buChar char="•"/>
            </a:pPr>
            <a:r>
              <a:rPr lang="en-US" sz="1600" dirty="0" smtClean="0"/>
              <a:t>Initial Requirements gathered</a:t>
            </a:r>
          </a:p>
          <a:p>
            <a:pPr marL="285750" indent="-285750">
              <a:buFont typeface="Arial" panose="020B0604020202020204" pitchFamily="34" charset="0"/>
              <a:buChar char="•"/>
            </a:pPr>
            <a:r>
              <a:rPr lang="en-US" sz="1600" dirty="0" smtClean="0"/>
              <a:t>Data Custodian Meetings established</a:t>
            </a:r>
          </a:p>
          <a:p>
            <a:pPr marL="285750" indent="-285750">
              <a:buFont typeface="Arial" panose="020B0604020202020204" pitchFamily="34" charset="0"/>
              <a:buChar char="•"/>
            </a:pPr>
            <a:r>
              <a:rPr lang="en-US" sz="1600" dirty="0" smtClean="0"/>
              <a:t>Resources Estimated</a:t>
            </a:r>
            <a:endParaRPr lang="en-US" sz="1600" dirty="0"/>
          </a:p>
        </p:txBody>
      </p:sp>
      <p:cxnSp>
        <p:nvCxnSpPr>
          <p:cNvPr id="13" name="Elbow Connector 12"/>
          <p:cNvCxnSpPr>
            <a:stCxn id="15" idx="7"/>
          </p:cNvCxnSpPr>
          <p:nvPr/>
        </p:nvCxnSpPr>
        <p:spPr>
          <a:xfrm rot="5400000" flipH="1" flipV="1">
            <a:off x="7670920" y="-188422"/>
            <a:ext cx="209223" cy="18028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841814" y="753035"/>
            <a:ext cx="5516880" cy="5361846"/>
            <a:chOff x="2841814" y="753035"/>
            <a:chExt cx="5516880" cy="5361846"/>
          </a:xfrm>
        </p:grpSpPr>
        <p:sp>
          <p:nvSpPr>
            <p:cNvPr id="15" name="Oval 14"/>
            <p:cNvSpPr/>
            <p:nvPr/>
          </p:nvSpPr>
          <p:spPr>
            <a:xfrm>
              <a:off x="6497621" y="753035"/>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17630" y="2395023"/>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66591" y="4651222"/>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414606" y="5673817"/>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53865" y="4711174"/>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41814" y="2504951"/>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240365" y="763793"/>
              <a:ext cx="441064" cy="44106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8751485" y="2435026"/>
            <a:ext cx="3307837" cy="102197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2 – Project Approval</a:t>
            </a:r>
          </a:p>
          <a:p>
            <a:pPr marL="285750" indent="-285750">
              <a:buFont typeface="Arial" panose="020B0604020202020204" pitchFamily="34" charset="0"/>
              <a:buChar char="•"/>
            </a:pPr>
            <a:r>
              <a:rPr lang="en-US" sz="1600" dirty="0" smtClean="0"/>
              <a:t>Present Project to BUG</a:t>
            </a:r>
          </a:p>
          <a:p>
            <a:pPr marL="285750" indent="-285750">
              <a:buFont typeface="Arial" panose="020B0604020202020204" pitchFamily="34" charset="0"/>
              <a:buChar char="•"/>
            </a:pPr>
            <a:r>
              <a:rPr lang="en-US" sz="1600" dirty="0" smtClean="0"/>
              <a:t>Further define requirements based on BUG feedback</a:t>
            </a:r>
            <a:r>
              <a:rPr lang="en-US" sz="1600" b="1" u="sng" dirty="0" smtClean="0"/>
              <a:t> </a:t>
            </a:r>
            <a:endParaRPr lang="en-US" sz="1600" dirty="0"/>
          </a:p>
        </p:txBody>
      </p:sp>
      <p:sp>
        <p:nvSpPr>
          <p:cNvPr id="23" name="Rounded Rectangle 22"/>
          <p:cNvSpPr/>
          <p:nvPr/>
        </p:nvSpPr>
        <p:spPr>
          <a:xfrm>
            <a:off x="8679624" y="4091028"/>
            <a:ext cx="3382355" cy="22843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3 – Project Documentation</a:t>
            </a:r>
          </a:p>
          <a:p>
            <a:pPr marL="285750" indent="-285750">
              <a:buFont typeface="Arial" panose="020B0604020202020204" pitchFamily="34" charset="0"/>
              <a:buChar char="•"/>
            </a:pPr>
            <a:r>
              <a:rPr lang="en-US" sz="1600" b="1" dirty="0" smtClean="0">
                <a:solidFill>
                  <a:schemeClr val="accent4">
                    <a:lumMod val="60000"/>
                    <a:lumOff val="40000"/>
                  </a:schemeClr>
                </a:solidFill>
              </a:rPr>
              <a:t>Helpdesk Ticket Open with Initial Requirements (Project Classification)</a:t>
            </a:r>
          </a:p>
          <a:p>
            <a:pPr marL="285750" indent="-285750">
              <a:buFont typeface="Arial" panose="020B0604020202020204" pitchFamily="34" charset="0"/>
              <a:buChar char="•"/>
            </a:pPr>
            <a:r>
              <a:rPr lang="en-US" sz="1600" dirty="0" smtClean="0"/>
              <a:t>Requirements completely defined</a:t>
            </a:r>
          </a:p>
          <a:p>
            <a:pPr marL="285750" indent="-285750">
              <a:buFont typeface="Arial" panose="020B0604020202020204" pitchFamily="34" charset="0"/>
              <a:buChar char="•"/>
            </a:pPr>
            <a:r>
              <a:rPr lang="en-US" sz="1600" dirty="0" smtClean="0"/>
              <a:t>Software Design Specifications</a:t>
            </a:r>
          </a:p>
          <a:p>
            <a:pPr marL="285750" indent="-285750">
              <a:buFont typeface="Arial" panose="020B0604020202020204" pitchFamily="34" charset="0"/>
              <a:buChar char="•"/>
            </a:pPr>
            <a:r>
              <a:rPr lang="en-US" sz="1600" dirty="0" smtClean="0"/>
              <a:t>Requirements Traceability Matrix</a:t>
            </a:r>
            <a:endParaRPr lang="en-US" sz="1600" dirty="0"/>
          </a:p>
        </p:txBody>
      </p:sp>
      <p:sp>
        <p:nvSpPr>
          <p:cNvPr id="24" name="Rounded Rectangle 23"/>
          <p:cNvSpPr/>
          <p:nvPr/>
        </p:nvSpPr>
        <p:spPr>
          <a:xfrm>
            <a:off x="105475" y="4604442"/>
            <a:ext cx="3035758" cy="128990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5 – Project Testing</a:t>
            </a:r>
          </a:p>
          <a:p>
            <a:pPr marL="285750" indent="-285750">
              <a:buFont typeface="Arial" panose="020B0604020202020204" pitchFamily="34" charset="0"/>
              <a:buChar char="•"/>
            </a:pPr>
            <a:r>
              <a:rPr lang="en-US" sz="1600" dirty="0" smtClean="0"/>
              <a:t>Deployment Instructions</a:t>
            </a:r>
          </a:p>
          <a:p>
            <a:pPr marL="285750" indent="-285750">
              <a:buFont typeface="Arial" panose="020B0604020202020204" pitchFamily="34" charset="0"/>
              <a:buChar char="•"/>
            </a:pPr>
            <a:r>
              <a:rPr lang="en-US" sz="1600" dirty="0" smtClean="0"/>
              <a:t>Deployed to BIWK for testing and user feedback</a:t>
            </a:r>
            <a:endParaRPr lang="en-US" sz="1600" dirty="0"/>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57225" y="3056001"/>
            <a:ext cx="1066296" cy="1066296"/>
          </a:xfrm>
          <a:prstGeom prst="rect">
            <a:avLst/>
          </a:prstGeom>
        </p:spPr>
      </p:pic>
      <p:cxnSp>
        <p:nvCxnSpPr>
          <p:cNvPr id="26" name="Elbow Connector 25"/>
          <p:cNvCxnSpPr>
            <a:stCxn id="16" idx="6"/>
            <a:endCxn id="22" idx="1"/>
          </p:cNvCxnSpPr>
          <p:nvPr/>
        </p:nvCxnSpPr>
        <p:spPr>
          <a:xfrm>
            <a:off x="8358694" y="2615555"/>
            <a:ext cx="392791" cy="3304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23" idx="1"/>
          </p:cNvCxnSpPr>
          <p:nvPr/>
        </p:nvCxnSpPr>
        <p:spPr>
          <a:xfrm>
            <a:off x="7687123" y="5092286"/>
            <a:ext cx="992501" cy="1409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7153" y="506379"/>
            <a:ext cx="3035758" cy="20015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6 – Project Completion</a:t>
            </a:r>
          </a:p>
          <a:p>
            <a:pPr marL="285750" indent="-285750">
              <a:buFont typeface="Arial" panose="020B0604020202020204" pitchFamily="34" charset="0"/>
              <a:buChar char="•"/>
            </a:pPr>
            <a:r>
              <a:rPr lang="en-US" sz="1600" dirty="0" smtClean="0"/>
              <a:t>User approval for Production</a:t>
            </a:r>
          </a:p>
          <a:p>
            <a:pPr marL="285750" indent="-285750">
              <a:buFont typeface="Arial" panose="020B0604020202020204" pitchFamily="34" charset="0"/>
              <a:buChar char="•"/>
            </a:pPr>
            <a:r>
              <a:rPr lang="en-US" sz="1600" dirty="0" smtClean="0"/>
              <a:t>Request submitted to Change Management Meeting (Wednesdays)</a:t>
            </a:r>
          </a:p>
          <a:p>
            <a:pPr marL="285750" indent="-285750">
              <a:buFont typeface="Arial" panose="020B0604020202020204" pitchFamily="34" charset="0"/>
              <a:buChar char="•"/>
            </a:pPr>
            <a:r>
              <a:rPr lang="en-US" sz="1600" dirty="0" smtClean="0"/>
              <a:t>Coordination of push to Production</a:t>
            </a:r>
            <a:endParaRPr lang="en-US" sz="1600" dirty="0"/>
          </a:p>
        </p:txBody>
      </p:sp>
      <p:pic>
        <p:nvPicPr>
          <p:cNvPr id="29" name="Picture 2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85227" y="5110110"/>
            <a:ext cx="999879" cy="999879"/>
          </a:xfrm>
          <a:prstGeom prst="rect">
            <a:avLst/>
          </a:prstGeom>
        </p:spPr>
      </p:pic>
      <p:pic>
        <p:nvPicPr>
          <p:cNvPr id="30" name="Picture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43129" y="5057641"/>
            <a:ext cx="1115591" cy="1115591"/>
          </a:xfrm>
          <a:prstGeom prst="rect">
            <a:avLst/>
          </a:prstGeom>
        </p:spPr>
      </p:pic>
      <p:cxnSp>
        <p:nvCxnSpPr>
          <p:cNvPr id="31" name="Elbow Connector 30"/>
          <p:cNvCxnSpPr>
            <a:stCxn id="19" idx="4"/>
            <a:endCxn id="24" idx="3"/>
          </p:cNvCxnSpPr>
          <p:nvPr/>
        </p:nvCxnSpPr>
        <p:spPr>
          <a:xfrm rot="5400000">
            <a:off x="3309236" y="4984235"/>
            <a:ext cx="97158" cy="43316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4545" y="501705"/>
            <a:ext cx="1245170" cy="1245170"/>
          </a:xfrm>
          <a:prstGeom prst="rect">
            <a:avLst/>
          </a:prstGeom>
        </p:spPr>
      </p:pic>
    </p:spTree>
    <p:extLst>
      <p:ext uri="{BB962C8B-B14F-4D97-AF65-F5344CB8AC3E}">
        <p14:creationId xmlns:p14="http://schemas.microsoft.com/office/powerpoint/2010/main" val="49210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SDLC – Database Design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57" y="2013712"/>
            <a:ext cx="4784272" cy="4764625"/>
          </a:xfrm>
        </p:spPr>
      </p:pic>
    </p:spTree>
    <p:extLst>
      <p:ext uri="{BB962C8B-B14F-4D97-AF65-F5344CB8AC3E}">
        <p14:creationId xmlns:p14="http://schemas.microsoft.com/office/powerpoint/2010/main" val="143386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Normalization</a:t>
            </a:r>
            <a:endParaRPr lang="en-US" dirty="0"/>
          </a:p>
        </p:txBody>
      </p:sp>
      <p:sp>
        <p:nvSpPr>
          <p:cNvPr id="3" name="Content Placeholder 2"/>
          <p:cNvSpPr>
            <a:spLocks noGrp="1"/>
          </p:cNvSpPr>
          <p:nvPr>
            <p:ph idx="1"/>
          </p:nvPr>
        </p:nvSpPr>
        <p:spPr>
          <a:xfrm>
            <a:off x="522514" y="2222287"/>
            <a:ext cx="11087100" cy="4488756"/>
          </a:xfrm>
        </p:spPr>
        <p:txBody>
          <a:bodyPr>
            <a:normAutofit fontScale="85000" lnSpcReduction="20000"/>
          </a:bodyPr>
          <a:lstStyle/>
          <a:p>
            <a:r>
              <a:rPr lang="en-US" dirty="0"/>
              <a:t>The logical design of the database, including the tables and the relationships between them, is the core of an optimized relational database. A good logical database design can lay the foundation for optimal database and application performance. A poor logical database design can impair the performance of the entire system. </a:t>
            </a:r>
          </a:p>
          <a:p>
            <a:r>
              <a:rPr lang="en-US" dirty="0"/>
              <a:t>Normalizing a logical database design involves using formal methods to separate the data into multiple, related tables. A greater number of narrow tables (with fewer columns) is characteristic of a normalized database. A few wide tables (with more columns) are characteristics of an non-normalized database. </a:t>
            </a:r>
          </a:p>
          <a:p>
            <a:r>
              <a:rPr lang="en-US" dirty="0"/>
              <a:t>In relational-database design theory, normalization rules identify certain attributes that must be present or absent in a well-designed database. A complete discussion of normalization rules goes well beyond the scope of this topic. However, there are a few rules that can help you achieve a sound database design: A table should have a numeric or </a:t>
            </a:r>
            <a:r>
              <a:rPr lang="en-US" dirty="0" err="1"/>
              <a:t>uniqueidentifier</a:t>
            </a:r>
            <a:r>
              <a:rPr lang="en-US" dirty="0"/>
              <a:t> (GUID) primary key</a:t>
            </a:r>
          </a:p>
          <a:p>
            <a:pPr lvl="1"/>
            <a:r>
              <a:rPr lang="en-US" dirty="0"/>
              <a:t>A table should store only data for a single type of entity (all fields should relate directly to the key) For example: Avoid storing information about a student and his/her test scores in the same table </a:t>
            </a:r>
          </a:p>
          <a:p>
            <a:pPr lvl="1"/>
            <a:r>
              <a:rPr lang="en-US" dirty="0"/>
              <a:t>A table should avoid </a:t>
            </a:r>
            <a:r>
              <a:rPr lang="en-US" dirty="0" err="1"/>
              <a:t>nullable</a:t>
            </a:r>
            <a:r>
              <a:rPr lang="en-US" dirty="0"/>
              <a:t> columns</a:t>
            </a:r>
          </a:p>
          <a:p>
            <a:pPr lvl="1"/>
            <a:r>
              <a:rPr lang="en-US" dirty="0"/>
              <a:t>A table should use default values where appropriate</a:t>
            </a:r>
          </a:p>
          <a:p>
            <a:pPr lvl="1"/>
            <a:r>
              <a:rPr lang="en-US" dirty="0" smtClean="0"/>
              <a:t>A </a:t>
            </a:r>
            <a:r>
              <a:rPr lang="en-US" dirty="0"/>
              <a:t>table should not have repeating values or columns For example: TEST_SCORE_1, TEST_SCORE_2 and so on </a:t>
            </a:r>
          </a:p>
          <a:p>
            <a:r>
              <a:rPr lang="en-US" dirty="0"/>
              <a:t>As normalization increases, so do the number and complexity of joins required to retrieve data. Too many complex relational joins between too many tables can hinder performance. Reasonable normalization often includes few regularly executed queries that use joins involving more than four tables. </a:t>
            </a:r>
          </a:p>
        </p:txBody>
      </p:sp>
    </p:spTree>
    <p:extLst>
      <p:ext uri="{BB962C8B-B14F-4D97-AF65-F5344CB8AC3E}">
        <p14:creationId xmlns:p14="http://schemas.microsoft.com/office/powerpoint/2010/main" val="299282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Integrity</a:t>
            </a:r>
            <a:endParaRPr lang="en-US" dirty="0"/>
          </a:p>
        </p:txBody>
      </p:sp>
      <p:sp>
        <p:nvSpPr>
          <p:cNvPr id="3" name="Content Placeholder 2"/>
          <p:cNvSpPr>
            <a:spLocks noGrp="1"/>
          </p:cNvSpPr>
          <p:nvPr>
            <p:ph idx="1"/>
          </p:nvPr>
        </p:nvSpPr>
        <p:spPr/>
        <p:txBody>
          <a:bodyPr/>
          <a:lstStyle/>
          <a:p>
            <a:r>
              <a:rPr lang="en-US" dirty="0"/>
              <a:t>Enforcing data integrity ensures the quality of the data in the database. One of the more common forms of data integrity is referential integrity. </a:t>
            </a:r>
          </a:p>
          <a:p>
            <a:r>
              <a:rPr lang="en-US" dirty="0"/>
              <a:t>Referential integrity preserves the defined relationships between tables when records are entered or deleted. In Microsoft SQL Server, referential integrity is based on relationships between foreign keys and primary keys or between foreign keys and unique keys. Referential integrity ensures that key values are consistent across tables. Such consistency requires that there be no references to nonexistent values and that if a key value changes, all references to it change consistently throughout the database. </a:t>
            </a:r>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614" y="4683732"/>
            <a:ext cx="4938712" cy="2069555"/>
          </a:xfrm>
          <a:prstGeom prst="rect">
            <a:avLst/>
          </a:prstGeom>
        </p:spPr>
      </p:pic>
    </p:spTree>
    <p:extLst>
      <p:ext uri="{BB962C8B-B14F-4D97-AF65-F5344CB8AC3E}">
        <p14:creationId xmlns:p14="http://schemas.microsoft.com/office/powerpoint/2010/main" val="2459435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a:t>
            </a:r>
            <a:endParaRPr lang="en-US" dirty="0"/>
          </a:p>
        </p:txBody>
      </p:sp>
      <p:sp>
        <p:nvSpPr>
          <p:cNvPr id="3" name="Content Placeholder 2"/>
          <p:cNvSpPr>
            <a:spLocks noGrp="1"/>
          </p:cNvSpPr>
          <p:nvPr>
            <p:ph idx="1"/>
          </p:nvPr>
        </p:nvSpPr>
        <p:spPr/>
        <p:txBody>
          <a:bodyPr/>
          <a:lstStyle/>
          <a:p>
            <a:r>
              <a:rPr lang="en-US" dirty="0"/>
              <a:t>One of the functions of a database is to protect the data by preventing certain users from seeing or changing highly sensitive data and preventing all users from making costly mistakes. For this reason, each application will use a separate user with specific permissions to only the data needed to provide a successful implementation. </a:t>
            </a:r>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238" y="3993399"/>
            <a:ext cx="4194048" cy="2670048"/>
          </a:xfrm>
          <a:prstGeom prst="rect">
            <a:avLst/>
          </a:prstGeom>
        </p:spPr>
      </p:pic>
    </p:spTree>
    <p:extLst>
      <p:ext uri="{BB962C8B-B14F-4D97-AF65-F5344CB8AC3E}">
        <p14:creationId xmlns:p14="http://schemas.microsoft.com/office/powerpoint/2010/main" val="363236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Performance</a:t>
            </a:r>
            <a:endParaRPr lang="en-US" dirty="0"/>
          </a:p>
        </p:txBody>
      </p:sp>
      <p:sp>
        <p:nvSpPr>
          <p:cNvPr id="3" name="Content Placeholder 2"/>
          <p:cNvSpPr>
            <a:spLocks noGrp="1"/>
          </p:cNvSpPr>
          <p:nvPr>
            <p:ph idx="1"/>
          </p:nvPr>
        </p:nvSpPr>
        <p:spPr>
          <a:xfrm>
            <a:off x="359229" y="2222287"/>
            <a:ext cx="11348357" cy="4472427"/>
          </a:xfrm>
        </p:spPr>
        <p:txBody>
          <a:bodyPr>
            <a:normAutofit fontScale="92500" lnSpcReduction="10000"/>
          </a:bodyPr>
          <a:lstStyle/>
          <a:p>
            <a:r>
              <a:rPr lang="en-US" dirty="0"/>
              <a:t>When you design a database, you must ensure that the database performs all the important functions correctly and quickly. Some performance issues can be resolved after the database is in production, but other performance issues may be the result of a poor database design and can be addressed only by changing the structure and design of the database. </a:t>
            </a:r>
          </a:p>
          <a:p>
            <a:r>
              <a:rPr lang="en-US" dirty="0"/>
              <a:t>When you design and implement a database, you should identify the large tables in the database and the more complex processes that the database will perform, and give special consideration to performance when designing these tables. Also consider the effect on performance of increasing the number of users who can access the database. </a:t>
            </a:r>
          </a:p>
          <a:p>
            <a:r>
              <a:rPr lang="en-US" dirty="0"/>
              <a:t>In conjunction with correct database design, correct use of indexes is important for achieving good performance. </a:t>
            </a:r>
          </a:p>
          <a:p>
            <a:r>
              <a:rPr lang="en-US" dirty="0"/>
              <a:t>Indexes in databases are similar to indexes in books. In a book, an index allows you to find information quickly without reading the entire book. In a database, an index allows the database program to find data in a table without scanning the entire table. An index in a book is a list of words with the page numbers that contain each word. An index in a database is a list of values in a table with the storage locations of rows in the table that contain each value. Indexes can be created on either a single column or a combination of columns in a table. An index contains an entry with one or more columns (the search key) from each row in a table. </a:t>
            </a:r>
          </a:p>
        </p:txBody>
      </p:sp>
    </p:spTree>
    <p:extLst>
      <p:ext uri="{BB962C8B-B14F-4D97-AF65-F5344CB8AC3E}">
        <p14:creationId xmlns:p14="http://schemas.microsoft.com/office/powerpoint/2010/main" val="282226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 Querying the Database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6729" y="2335767"/>
            <a:ext cx="4770247" cy="4301633"/>
          </a:xfrm>
        </p:spPr>
      </p:pic>
    </p:spTree>
    <p:extLst>
      <p:ext uri="{BB962C8B-B14F-4D97-AF65-F5344CB8AC3E}">
        <p14:creationId xmlns:p14="http://schemas.microsoft.com/office/powerpoint/2010/main" val="195651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 Querying the Database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5140" y="2511999"/>
            <a:ext cx="5917359" cy="4000607"/>
          </a:xfrm>
        </p:spPr>
      </p:pic>
    </p:spTree>
    <p:extLst>
      <p:ext uri="{BB962C8B-B14F-4D97-AF65-F5344CB8AC3E}">
        <p14:creationId xmlns:p14="http://schemas.microsoft.com/office/powerpoint/2010/main" val="12659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18712" y="2387387"/>
            <a:ext cx="10554574" cy="4026113"/>
          </a:xfrm>
        </p:spPr>
        <p:txBody>
          <a:bodyPr>
            <a:normAutofit fontScale="92500"/>
          </a:bodyPr>
          <a:lstStyle/>
          <a:p>
            <a:endParaRPr lang="en-US" dirty="0"/>
          </a:p>
          <a:p>
            <a:r>
              <a:rPr lang="en-US" dirty="0"/>
              <a:t>Understand the importance of maintenance plans. </a:t>
            </a:r>
          </a:p>
          <a:p>
            <a:r>
              <a:rPr lang="en-US" dirty="0" smtClean="0"/>
              <a:t>Check </a:t>
            </a:r>
            <a:r>
              <a:rPr lang="en-US" dirty="0"/>
              <a:t>for database consistency. </a:t>
            </a:r>
            <a:endParaRPr lang="en-US" dirty="0" smtClean="0"/>
          </a:p>
          <a:p>
            <a:r>
              <a:rPr lang="en-US" dirty="0" smtClean="0"/>
              <a:t>Understand </a:t>
            </a:r>
            <a:r>
              <a:rPr lang="en-US" dirty="0"/>
              <a:t>how and when to use SQL Server Profiler. </a:t>
            </a:r>
            <a:endParaRPr lang="en-US" dirty="0" smtClean="0"/>
          </a:p>
          <a:p>
            <a:r>
              <a:rPr lang="en-US" dirty="0" smtClean="0"/>
              <a:t>Understand </a:t>
            </a:r>
            <a:r>
              <a:rPr lang="en-US" dirty="0"/>
              <a:t>the components of SQL Server Agent. </a:t>
            </a:r>
          </a:p>
          <a:p>
            <a:r>
              <a:rPr lang="en-US" dirty="0" smtClean="0"/>
              <a:t>View </a:t>
            </a:r>
            <a:r>
              <a:rPr lang="en-US" dirty="0"/>
              <a:t>SQL Server Agent Configuration Manager options. </a:t>
            </a:r>
          </a:p>
          <a:p>
            <a:r>
              <a:rPr lang="en-US" dirty="0" smtClean="0"/>
              <a:t>Configure </a:t>
            </a:r>
            <a:r>
              <a:rPr lang="en-US" dirty="0"/>
              <a:t>SQL Server Agent properties. </a:t>
            </a:r>
          </a:p>
          <a:p>
            <a:r>
              <a:rPr lang="en-US" dirty="0"/>
              <a:t>Configure SQL Server Agent to automate the administration of SQL </a:t>
            </a:r>
            <a:r>
              <a:rPr lang="en-US" dirty="0" smtClean="0"/>
              <a:t>Server</a:t>
            </a:r>
          </a:p>
          <a:p>
            <a:r>
              <a:rPr lang="en-US" dirty="0" smtClean="0"/>
              <a:t>Create and configure jobs, alerts and operators by using SQL Server Agent</a:t>
            </a:r>
          </a:p>
          <a:p>
            <a:r>
              <a:rPr lang="en-US" dirty="0" smtClean="0"/>
              <a:t>Monitor </a:t>
            </a:r>
            <a:r>
              <a:rPr lang="en-US" dirty="0"/>
              <a:t>hardware resource usage and SQL Server activity by using the Windows System </a:t>
            </a:r>
            <a:r>
              <a:rPr lang="en-US" dirty="0" smtClean="0"/>
              <a:t>Monitor</a:t>
            </a:r>
          </a:p>
          <a:p>
            <a:endParaRPr lang="en-US" dirty="0"/>
          </a:p>
        </p:txBody>
      </p:sp>
    </p:spTree>
    <p:extLst>
      <p:ext uri="{BB962C8B-B14F-4D97-AF65-F5344CB8AC3E}">
        <p14:creationId xmlns:p14="http://schemas.microsoft.com/office/powerpoint/2010/main" val="246866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Employee Table</a:t>
            </a:r>
            <a:endParaRPr lang="en-US" dirty="0"/>
          </a:p>
        </p:txBody>
      </p:sp>
      <p:sp>
        <p:nvSpPr>
          <p:cNvPr id="5" name="Content Placeholder 4"/>
          <p:cNvSpPr>
            <a:spLocks noGrp="1"/>
          </p:cNvSpPr>
          <p:nvPr>
            <p:ph idx="1"/>
          </p:nvPr>
        </p:nvSpPr>
        <p:spPr/>
        <p:txBody>
          <a:bodyPr/>
          <a:lstStyle/>
          <a:p>
            <a:r>
              <a:rPr lang="en-US" dirty="0" smtClean="0"/>
              <a:t>What could be done better with this table design?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2"/>
          <a:stretch>
            <a:fillRect/>
          </a:stretch>
        </p:blipFill>
        <p:spPr>
          <a:xfrm>
            <a:off x="1680571" y="2799510"/>
            <a:ext cx="7806330" cy="3863937"/>
          </a:xfrm>
          <a:prstGeom prst="rect">
            <a:avLst/>
          </a:prstGeom>
        </p:spPr>
      </p:pic>
    </p:spTree>
    <p:extLst>
      <p:ext uri="{BB962C8B-B14F-4D97-AF65-F5344CB8AC3E}">
        <p14:creationId xmlns:p14="http://schemas.microsoft.com/office/powerpoint/2010/main" val="216179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Administrator’s Duties</a:t>
            </a:r>
            <a:endParaRPr lang="en-US" dirty="0"/>
          </a:p>
        </p:txBody>
      </p:sp>
      <p:sp>
        <p:nvSpPr>
          <p:cNvPr id="3" name="Content Placeholder 2"/>
          <p:cNvSpPr>
            <a:spLocks noGrp="1"/>
          </p:cNvSpPr>
          <p:nvPr>
            <p:ph idx="1"/>
          </p:nvPr>
        </p:nvSpPr>
        <p:spPr>
          <a:xfrm>
            <a:off x="818712" y="2222287"/>
            <a:ext cx="10554574" cy="4445213"/>
          </a:xfrm>
        </p:spPr>
        <p:txBody>
          <a:bodyPr>
            <a:normAutofit/>
          </a:bodyPr>
          <a:lstStyle/>
          <a:p>
            <a:r>
              <a:rPr lang="en-US" dirty="0"/>
              <a:t>Install and configure SQL </a:t>
            </a:r>
            <a:r>
              <a:rPr lang="en-US" dirty="0" smtClean="0"/>
              <a:t>Server</a:t>
            </a:r>
            <a:endParaRPr lang="en-US" dirty="0"/>
          </a:p>
          <a:p>
            <a:r>
              <a:rPr lang="en-US" dirty="0" smtClean="0"/>
              <a:t>Plan </a:t>
            </a:r>
            <a:r>
              <a:rPr lang="en-US" dirty="0"/>
              <a:t>and create databases </a:t>
            </a:r>
            <a:endParaRPr lang="en-US" dirty="0" smtClean="0"/>
          </a:p>
          <a:p>
            <a:r>
              <a:rPr lang="en-US" dirty="0" smtClean="0"/>
              <a:t>Back </a:t>
            </a:r>
            <a:r>
              <a:rPr lang="en-US" dirty="0"/>
              <a:t>up the databases </a:t>
            </a:r>
            <a:endParaRPr lang="en-US" dirty="0" smtClean="0"/>
          </a:p>
          <a:p>
            <a:r>
              <a:rPr lang="en-US" dirty="0" smtClean="0"/>
              <a:t>Restore </a:t>
            </a:r>
            <a:r>
              <a:rPr lang="en-US" dirty="0"/>
              <a:t>the databases when necessary </a:t>
            </a:r>
            <a:endParaRPr lang="en-US" dirty="0" smtClean="0"/>
          </a:p>
          <a:p>
            <a:r>
              <a:rPr lang="en-US" dirty="0" smtClean="0"/>
              <a:t>Set </a:t>
            </a:r>
            <a:r>
              <a:rPr lang="en-US" dirty="0"/>
              <a:t>up and manage users for SQL Server </a:t>
            </a:r>
            <a:endParaRPr lang="en-US" dirty="0" smtClean="0"/>
          </a:p>
          <a:p>
            <a:r>
              <a:rPr lang="en-US" dirty="0" smtClean="0"/>
              <a:t>Manage </a:t>
            </a:r>
            <a:r>
              <a:rPr lang="en-US" dirty="0"/>
              <a:t>security for new users and existing users </a:t>
            </a:r>
            <a:endParaRPr lang="en-US" dirty="0" smtClean="0"/>
          </a:p>
          <a:p>
            <a:r>
              <a:rPr lang="en-US" dirty="0" smtClean="0"/>
              <a:t>Import </a:t>
            </a:r>
            <a:r>
              <a:rPr lang="en-US" dirty="0"/>
              <a:t>and export data </a:t>
            </a:r>
            <a:endParaRPr lang="en-US" dirty="0" smtClean="0"/>
          </a:p>
          <a:p>
            <a:r>
              <a:rPr lang="en-US" dirty="0" smtClean="0"/>
              <a:t>Set </a:t>
            </a:r>
            <a:r>
              <a:rPr lang="en-US" dirty="0"/>
              <a:t>up and manage tasks, alerts, and operators </a:t>
            </a:r>
            <a:endParaRPr lang="en-US" dirty="0" smtClean="0"/>
          </a:p>
          <a:p>
            <a:r>
              <a:rPr lang="en-US" dirty="0" smtClean="0"/>
              <a:t>Manage </a:t>
            </a:r>
            <a:r>
              <a:rPr lang="en-US" dirty="0"/>
              <a:t>the replication environment </a:t>
            </a:r>
            <a:endParaRPr lang="en-US" dirty="0" smtClean="0"/>
          </a:p>
          <a:p>
            <a:r>
              <a:rPr lang="en-US" dirty="0" smtClean="0"/>
              <a:t>Tune </a:t>
            </a:r>
            <a:r>
              <a:rPr lang="en-US" dirty="0"/>
              <a:t>the SQL Server system for the optimal performance </a:t>
            </a:r>
          </a:p>
          <a:p>
            <a:r>
              <a:rPr lang="en-US" dirty="0"/>
              <a:t>Troubleshoot any SQL Server problems </a:t>
            </a:r>
          </a:p>
        </p:txBody>
      </p:sp>
    </p:spTree>
    <p:extLst>
      <p:ext uri="{BB962C8B-B14F-4D97-AF65-F5344CB8AC3E}">
        <p14:creationId xmlns:p14="http://schemas.microsoft.com/office/powerpoint/2010/main" val="410468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Administrative Duties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8467" y="3210053"/>
            <a:ext cx="1388208" cy="1703323"/>
          </a:xfrm>
        </p:spPr>
      </p:pic>
      <p:sp>
        <p:nvSpPr>
          <p:cNvPr id="5" name="Oval 4"/>
          <p:cNvSpPr/>
          <p:nvPr/>
        </p:nvSpPr>
        <p:spPr>
          <a:xfrm>
            <a:off x="4657344" y="1999488"/>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a:t>
            </a:r>
            <a:r>
              <a:rPr lang="en-US" dirty="0" err="1" smtClean="0"/>
              <a:t>Mgmt</a:t>
            </a:r>
            <a:endParaRPr lang="en-US" dirty="0"/>
          </a:p>
        </p:txBody>
      </p:sp>
      <p:sp>
        <p:nvSpPr>
          <p:cNvPr id="6" name="Oval 5"/>
          <p:cNvSpPr/>
          <p:nvPr/>
        </p:nvSpPr>
        <p:spPr>
          <a:xfrm>
            <a:off x="6931152" y="2488947"/>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Auditing</a:t>
            </a:r>
            <a:endParaRPr lang="en-US" dirty="0"/>
          </a:p>
        </p:txBody>
      </p:sp>
      <p:sp>
        <p:nvSpPr>
          <p:cNvPr id="7" name="Oval 6"/>
          <p:cNvSpPr/>
          <p:nvPr/>
        </p:nvSpPr>
        <p:spPr>
          <a:xfrm>
            <a:off x="7748016" y="3712464"/>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 - Backup</a:t>
            </a:r>
            <a:endParaRPr lang="en-US" dirty="0"/>
          </a:p>
        </p:txBody>
      </p:sp>
      <p:sp>
        <p:nvSpPr>
          <p:cNvPr id="8" name="Oval 7"/>
          <p:cNvSpPr/>
          <p:nvPr/>
        </p:nvSpPr>
        <p:spPr>
          <a:xfrm>
            <a:off x="6797040" y="4935981"/>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 - Recovery</a:t>
            </a:r>
            <a:endParaRPr lang="en-US" dirty="0"/>
          </a:p>
        </p:txBody>
      </p:sp>
      <p:sp>
        <p:nvSpPr>
          <p:cNvPr id="9" name="Oval 8"/>
          <p:cNvSpPr/>
          <p:nvPr/>
        </p:nvSpPr>
        <p:spPr>
          <a:xfrm>
            <a:off x="4771595" y="5760720"/>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Archiving</a:t>
            </a:r>
            <a:endParaRPr lang="en-US" dirty="0"/>
          </a:p>
        </p:txBody>
      </p:sp>
      <p:sp>
        <p:nvSpPr>
          <p:cNvPr id="10" name="Oval 9"/>
          <p:cNvSpPr/>
          <p:nvPr/>
        </p:nvSpPr>
        <p:spPr>
          <a:xfrm>
            <a:off x="2746150" y="4913376"/>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Security</a:t>
            </a:r>
            <a:endParaRPr lang="en-US" dirty="0"/>
          </a:p>
        </p:txBody>
      </p:sp>
      <p:sp>
        <p:nvSpPr>
          <p:cNvPr id="11" name="Oval 10"/>
          <p:cNvSpPr/>
          <p:nvPr/>
        </p:nvSpPr>
        <p:spPr>
          <a:xfrm>
            <a:off x="1985357" y="3712464"/>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a:t>
            </a:r>
          </a:p>
          <a:p>
            <a:pPr algn="ctr"/>
            <a:r>
              <a:rPr lang="en-US" dirty="0" err="1" smtClean="0"/>
              <a:t>Mgmt</a:t>
            </a:r>
            <a:endParaRPr lang="en-US" dirty="0"/>
          </a:p>
        </p:txBody>
      </p:sp>
      <p:sp>
        <p:nvSpPr>
          <p:cNvPr id="12" name="Oval 11"/>
          <p:cNvSpPr/>
          <p:nvPr/>
        </p:nvSpPr>
        <p:spPr>
          <a:xfrm>
            <a:off x="2423795" y="2488947"/>
            <a:ext cx="190195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Tuning</a:t>
            </a:r>
            <a:endParaRPr lang="en-US" dirty="0"/>
          </a:p>
        </p:txBody>
      </p:sp>
    </p:spTree>
    <p:extLst>
      <p:ext uri="{BB962C8B-B14F-4D97-AF65-F5344CB8AC3E}">
        <p14:creationId xmlns:p14="http://schemas.microsoft.com/office/powerpoint/2010/main" val="41528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Administrator’s </a:t>
            </a:r>
            <a:r>
              <a:rPr lang="en-US" dirty="0" smtClean="0"/>
              <a:t>Duties (Defined)</a:t>
            </a:r>
            <a:endParaRPr lang="en-US" dirty="0"/>
          </a:p>
        </p:txBody>
      </p:sp>
      <p:sp>
        <p:nvSpPr>
          <p:cNvPr id="3" name="Content Placeholder 2"/>
          <p:cNvSpPr>
            <a:spLocks noGrp="1"/>
          </p:cNvSpPr>
          <p:nvPr>
            <p:ph idx="1"/>
          </p:nvPr>
        </p:nvSpPr>
        <p:spPr>
          <a:xfrm>
            <a:off x="414528" y="2222287"/>
            <a:ext cx="11289792" cy="4445213"/>
          </a:xfrm>
        </p:spPr>
        <p:txBody>
          <a:bodyPr>
            <a:normAutofit/>
          </a:bodyPr>
          <a:lstStyle/>
          <a:p>
            <a:r>
              <a:rPr lang="en-US" dirty="0"/>
              <a:t>Installation, Administration and Maintenance of SQL Server Instances. </a:t>
            </a:r>
            <a:r>
              <a:rPr lang="en-US" i="1" dirty="0"/>
              <a:t>(Installing SQL Server)</a:t>
            </a:r>
            <a:endParaRPr lang="en-US" dirty="0"/>
          </a:p>
          <a:p>
            <a:r>
              <a:rPr lang="en-US" dirty="0"/>
              <a:t>Setup Test, Dev, Staging and Production Environments. </a:t>
            </a:r>
            <a:r>
              <a:rPr lang="en-US" i="1" dirty="0"/>
              <a:t>(Installing SQL Server</a:t>
            </a:r>
            <a:r>
              <a:rPr lang="en-US" i="1" dirty="0" smtClean="0"/>
              <a:t>)</a:t>
            </a:r>
            <a:endParaRPr lang="en-US" dirty="0"/>
          </a:p>
          <a:p>
            <a:r>
              <a:rPr lang="en-US" dirty="0"/>
              <a:t>Create Users and assign permissions based on the level of database access the user would need. </a:t>
            </a:r>
            <a:r>
              <a:rPr lang="en-US" i="1" dirty="0"/>
              <a:t>(Security)</a:t>
            </a:r>
            <a:endParaRPr lang="en-US" dirty="0"/>
          </a:p>
          <a:p>
            <a:r>
              <a:rPr lang="en-US" dirty="0"/>
              <a:t>Create Linked Servers to SQL Servers and other databases such as Oracle, Access, Informix etc. </a:t>
            </a:r>
            <a:r>
              <a:rPr lang="en-US" i="1" dirty="0"/>
              <a:t>(Security and General Administration)</a:t>
            </a:r>
            <a:endParaRPr lang="en-US" dirty="0"/>
          </a:p>
          <a:p>
            <a:r>
              <a:rPr lang="en-US" dirty="0"/>
              <a:t>Design database Backup and Restoration Strategy. </a:t>
            </a:r>
            <a:r>
              <a:rPr lang="en-US" i="1" dirty="0"/>
              <a:t>(Database Backups and SQL Server Agent)</a:t>
            </a:r>
            <a:endParaRPr lang="en-US" dirty="0"/>
          </a:p>
          <a:p>
            <a:r>
              <a:rPr lang="en-US" dirty="0"/>
              <a:t>Once created the database Backups, monitor those backups are being performed regularly. (</a:t>
            </a:r>
            <a:r>
              <a:rPr lang="en-US" i="1" dirty="0"/>
              <a:t>SQL Server Agent</a:t>
            </a:r>
            <a:r>
              <a:rPr lang="en-US" i="1" dirty="0" smtClean="0"/>
              <a:t>)</a:t>
            </a:r>
            <a:endParaRPr lang="en-US" dirty="0"/>
          </a:p>
        </p:txBody>
      </p:sp>
    </p:spTree>
    <p:extLst>
      <p:ext uri="{BB962C8B-B14F-4D97-AF65-F5344CB8AC3E}">
        <p14:creationId xmlns:p14="http://schemas.microsoft.com/office/powerpoint/2010/main" val="105410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Administrator’s </a:t>
            </a:r>
            <a:r>
              <a:rPr lang="en-US" dirty="0" smtClean="0"/>
              <a:t>Duties (Defined)</a:t>
            </a:r>
            <a:endParaRPr lang="en-US" dirty="0"/>
          </a:p>
        </p:txBody>
      </p:sp>
      <p:sp>
        <p:nvSpPr>
          <p:cNvPr id="3" name="Content Placeholder 2"/>
          <p:cNvSpPr>
            <a:spLocks noGrp="1"/>
          </p:cNvSpPr>
          <p:nvPr>
            <p:ph idx="1"/>
          </p:nvPr>
        </p:nvSpPr>
        <p:spPr>
          <a:xfrm>
            <a:off x="414528" y="2222287"/>
            <a:ext cx="11289792" cy="4445213"/>
          </a:xfrm>
        </p:spPr>
        <p:txBody>
          <a:bodyPr>
            <a:normAutofit/>
          </a:bodyPr>
          <a:lstStyle/>
          <a:p>
            <a:r>
              <a:rPr lang="en-US" dirty="0"/>
              <a:t>From time to time recover the databases to a specific point of time, as per the requests. </a:t>
            </a:r>
            <a:r>
              <a:rPr lang="en-US" i="1" dirty="0"/>
              <a:t>(Database Backups and Recovery)</a:t>
            </a:r>
            <a:endParaRPr lang="en-US" dirty="0"/>
          </a:p>
          <a:p>
            <a:r>
              <a:rPr lang="en-US" dirty="0"/>
              <a:t>Setup High-Availability as part Disaster Recovery Strategy for the Databases. </a:t>
            </a:r>
            <a:r>
              <a:rPr lang="en-US" i="1" dirty="0"/>
              <a:t>(Failover Clustering, Database Mirroring, Log Shipping and Replication)</a:t>
            </a:r>
            <a:endParaRPr lang="en-US" dirty="0"/>
          </a:p>
          <a:p>
            <a:r>
              <a:rPr lang="en-US" dirty="0"/>
              <a:t>Troubleshoot various problems that arise in a day-to-day work and fix the issues. </a:t>
            </a:r>
            <a:r>
              <a:rPr lang="en-US" i="1" dirty="0"/>
              <a:t>(Monitoring SQL Server Error Logs and checking your email alert (if there is one configured))</a:t>
            </a:r>
            <a:endParaRPr lang="en-US" dirty="0"/>
          </a:p>
          <a:p>
            <a:r>
              <a:rPr lang="en-US" dirty="0"/>
              <a:t>Monitoring and Performance Tuning; Physical Server Level, Database level (Database settings and options) and query tuning. (Creating and maintaining those Indexes, not performing database shrinking, memory settings, monitoring CPU usage and Disk I/O activity </a:t>
            </a:r>
            <a:r>
              <a:rPr lang="en-US" dirty="0" err="1"/>
              <a:t>etc</a:t>
            </a:r>
            <a:r>
              <a:rPr lang="en-US" dirty="0"/>
              <a:t>) </a:t>
            </a:r>
          </a:p>
          <a:p>
            <a:r>
              <a:rPr lang="en-US" dirty="0"/>
              <a:t>Documenting major changes to the SQL Servers. </a:t>
            </a:r>
            <a:r>
              <a:rPr lang="en-US" i="1" dirty="0"/>
              <a:t>(General)</a:t>
            </a:r>
            <a:endParaRPr lang="en-US" dirty="0"/>
          </a:p>
          <a:p>
            <a:r>
              <a:rPr lang="en-US" dirty="0"/>
              <a:t>Apply Service Packs. </a:t>
            </a:r>
            <a:r>
              <a:rPr lang="en-US" i="1" dirty="0"/>
              <a:t>(General)</a:t>
            </a:r>
            <a:endParaRPr lang="en-US" dirty="0"/>
          </a:p>
        </p:txBody>
      </p:sp>
    </p:spTree>
    <p:extLst>
      <p:ext uri="{BB962C8B-B14F-4D97-AF65-F5344CB8AC3E}">
        <p14:creationId xmlns:p14="http://schemas.microsoft.com/office/powerpoint/2010/main" val="269633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Relational Database Management System (RDBMS)</a:t>
            </a:r>
            <a:endParaRPr lang="en-US" dirty="0"/>
          </a:p>
        </p:txBody>
      </p:sp>
      <p:sp>
        <p:nvSpPr>
          <p:cNvPr id="3" name="Content Placeholder 2"/>
          <p:cNvSpPr>
            <a:spLocks noGrp="1"/>
          </p:cNvSpPr>
          <p:nvPr>
            <p:ph idx="1"/>
          </p:nvPr>
        </p:nvSpPr>
        <p:spPr>
          <a:xfrm>
            <a:off x="414528" y="2222287"/>
            <a:ext cx="11289792" cy="4445213"/>
          </a:xfrm>
        </p:spPr>
        <p:txBody>
          <a:bodyPr>
            <a:normAutofit/>
          </a:bodyPr>
          <a:lstStyle/>
          <a:p>
            <a:r>
              <a:rPr lang="en-US" dirty="0"/>
              <a:t>RDBMS stands for Relational Database Management System. RDBMS data is structured in database tables, fields and records. Each RDBMS table consists of database table rows. Each database table row consists of one or more database table fields. </a:t>
            </a:r>
            <a:endParaRPr lang="en-US" dirty="0" smtClean="0"/>
          </a:p>
          <a:p>
            <a:r>
              <a:rPr lang="en-US" dirty="0" smtClean="0"/>
              <a:t>RDBMS </a:t>
            </a:r>
            <a:r>
              <a:rPr lang="en-US" dirty="0"/>
              <a:t>store the data into collection of tables, which might be related by common fields (database table columns). RDBMS also provide relational operators to manipulate the data stored into the database tables. Most RDBMS use </a:t>
            </a:r>
            <a:r>
              <a:rPr lang="en-US" dirty="0">
                <a:hlinkClick r:id="rId2" tooltip="SQL"/>
              </a:rPr>
              <a:t>SQL</a:t>
            </a:r>
            <a:r>
              <a:rPr lang="en-US" dirty="0"/>
              <a:t> as database query </a:t>
            </a:r>
            <a:r>
              <a:rPr lang="en-US" dirty="0" smtClean="0"/>
              <a:t>language.</a:t>
            </a:r>
          </a:p>
          <a:p>
            <a:r>
              <a:rPr lang="en-US" dirty="0" smtClean="0"/>
              <a:t>Edgar </a:t>
            </a:r>
            <a:r>
              <a:rPr lang="en-US" dirty="0" err="1"/>
              <a:t>Codd</a:t>
            </a:r>
            <a:r>
              <a:rPr lang="en-US" dirty="0"/>
              <a:t> introduced the relational database model. Many modern DBMS do not conform to the </a:t>
            </a:r>
            <a:r>
              <a:rPr lang="en-US" dirty="0" err="1"/>
              <a:t>Codd’s</a:t>
            </a:r>
            <a:r>
              <a:rPr lang="en-US" dirty="0"/>
              <a:t> definition of a RDBMS, but nonetheless they are still considered to be </a:t>
            </a:r>
            <a:r>
              <a:rPr lang="en-US" dirty="0" smtClean="0"/>
              <a:t>RDBMS.</a:t>
            </a:r>
          </a:p>
          <a:p>
            <a:r>
              <a:rPr lang="en-US" dirty="0" smtClean="0"/>
              <a:t>The </a:t>
            </a:r>
            <a:r>
              <a:rPr lang="en-US" dirty="0"/>
              <a:t>most popular RDBMS are MS SQL Server, DB2, Oracle and MySQL. </a:t>
            </a:r>
            <a:endParaRPr lang="en-US" dirty="0"/>
          </a:p>
        </p:txBody>
      </p:sp>
    </p:spTree>
    <p:extLst>
      <p:ext uri="{BB962C8B-B14F-4D97-AF65-F5344CB8AC3E}">
        <p14:creationId xmlns:p14="http://schemas.microsoft.com/office/powerpoint/2010/main" val="17375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RDBMS Objects - Tables</a:t>
            </a:r>
            <a:endParaRPr lang="en-US" dirty="0"/>
          </a:p>
        </p:txBody>
      </p:sp>
      <p:sp>
        <p:nvSpPr>
          <p:cNvPr id="3" name="Content Placeholder 2"/>
          <p:cNvSpPr>
            <a:spLocks noGrp="1"/>
          </p:cNvSpPr>
          <p:nvPr>
            <p:ph idx="1"/>
          </p:nvPr>
        </p:nvSpPr>
        <p:spPr/>
        <p:txBody>
          <a:bodyPr/>
          <a:lstStyle/>
          <a:p>
            <a:r>
              <a:rPr lang="en-US" dirty="0"/>
              <a:t>You already know that the table is the central RDBMS object. In a perfect world you would never have to change anything in a table's structure after it was created. In real life though you need to modify table definitions quite often. Changing business rules are usually the main reason; incorrect initial design is also not uncommon, especially in test environments. The whole idea behind the </a:t>
            </a:r>
            <a:r>
              <a:rPr lang="en-US" b="1" dirty="0"/>
              <a:t>ALTER TABLE </a:t>
            </a:r>
            <a:r>
              <a:rPr lang="en-US" dirty="0"/>
              <a:t>statement is to make the table definition changes as fast and as painless as possible. The </a:t>
            </a:r>
            <a:r>
              <a:rPr lang="en-US" b="1" dirty="0"/>
              <a:t>DROP TABLE </a:t>
            </a:r>
            <a:r>
              <a:rPr lang="en-US" dirty="0"/>
              <a:t>statement is used to remove a table (both its data and definition) from the database. </a:t>
            </a:r>
          </a:p>
        </p:txBody>
      </p:sp>
    </p:spTree>
    <p:extLst>
      <p:ext uri="{BB962C8B-B14F-4D97-AF65-F5344CB8AC3E}">
        <p14:creationId xmlns:p14="http://schemas.microsoft.com/office/powerpoint/2010/main" val="286571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Your Database</a:t>
            </a:r>
            <a:endParaRPr lang="en-US" dirty="0"/>
          </a:p>
        </p:txBody>
      </p:sp>
      <p:sp>
        <p:nvSpPr>
          <p:cNvPr id="3" name="Content Placeholder 2"/>
          <p:cNvSpPr>
            <a:spLocks noGrp="1"/>
          </p:cNvSpPr>
          <p:nvPr>
            <p:ph idx="1"/>
          </p:nvPr>
        </p:nvSpPr>
        <p:spPr>
          <a:xfrm>
            <a:off x="818712" y="2222287"/>
            <a:ext cx="10554574" cy="4292813"/>
          </a:xfrm>
        </p:spPr>
        <p:txBody>
          <a:bodyPr>
            <a:normAutofit/>
          </a:bodyPr>
          <a:lstStyle/>
          <a:p>
            <a:r>
              <a:rPr lang="en-US" dirty="0"/>
              <a:t>Designing a database requires an understanding of both the business functions you want to model and the database concepts and features used to represent those business functions</a:t>
            </a:r>
            <a:r>
              <a:rPr lang="en-US" dirty="0" smtClean="0"/>
              <a:t>.</a:t>
            </a:r>
          </a:p>
          <a:p>
            <a:r>
              <a:rPr lang="en-US" dirty="0"/>
              <a:t>It is important to accurately design a database to model the business because it can be time consuming to change the design of a database significantly once implemented. A well-designed database also performs better. When designing a database, consider: The purpose of the database and how it affects the design. Create a database plan to fit your purpose.</a:t>
            </a:r>
          </a:p>
          <a:p>
            <a:pPr lvl="1"/>
            <a:r>
              <a:rPr lang="en-US" dirty="0"/>
              <a:t>Database normalization rules that prevent mistakes in the database design</a:t>
            </a:r>
          </a:p>
          <a:p>
            <a:pPr lvl="1"/>
            <a:r>
              <a:rPr lang="en-US" dirty="0" smtClean="0"/>
              <a:t>Protection </a:t>
            </a:r>
            <a:r>
              <a:rPr lang="en-US" dirty="0"/>
              <a:t>of your data integrity</a:t>
            </a:r>
          </a:p>
          <a:p>
            <a:pPr lvl="1"/>
            <a:r>
              <a:rPr lang="en-US" dirty="0"/>
              <a:t>Security requirements of the database and user permissions</a:t>
            </a:r>
          </a:p>
          <a:p>
            <a:pPr lvl="1"/>
            <a:r>
              <a:rPr lang="en-US" dirty="0"/>
              <a:t>Performance needs of the </a:t>
            </a:r>
            <a:r>
              <a:rPr lang="en-US" dirty="0" smtClean="0"/>
              <a:t>application</a:t>
            </a:r>
            <a:endParaRPr lang="en-US" dirty="0"/>
          </a:p>
        </p:txBody>
      </p:sp>
    </p:spTree>
    <p:extLst>
      <p:ext uri="{BB962C8B-B14F-4D97-AF65-F5344CB8AC3E}">
        <p14:creationId xmlns:p14="http://schemas.microsoft.com/office/powerpoint/2010/main" val="1037296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14859</TotalTime>
  <Words>1686</Words>
  <Application>Microsoft Office PowerPoint</Application>
  <PresentationFormat>Widescreen</PresentationFormat>
  <Paragraphs>138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2</vt:lpstr>
      <vt:lpstr>Quotable</vt:lpstr>
      <vt:lpstr>SQL Server - Review</vt:lpstr>
      <vt:lpstr>Objectives</vt:lpstr>
      <vt:lpstr>SQL Server Administrator’s Duties</vt:lpstr>
      <vt:lpstr>SQL Server Administrative Duties</vt:lpstr>
      <vt:lpstr>SQL Server Administrator’s Duties (Defined)</vt:lpstr>
      <vt:lpstr>SQL Server Administrator’s Duties (Defined)</vt:lpstr>
      <vt:lpstr>Relational Database Management System (RDBMS)</vt:lpstr>
      <vt:lpstr>RDBMS Objects - Tables</vt:lpstr>
      <vt:lpstr>Planning Your Database</vt:lpstr>
      <vt:lpstr>Software Development Life Cycle (SDLC)</vt:lpstr>
      <vt:lpstr>Software Development Life Cycle</vt:lpstr>
      <vt:lpstr>PowerPoint Presentation</vt:lpstr>
      <vt:lpstr>SDLC – Database Design</vt:lpstr>
      <vt:lpstr>Normalization</vt:lpstr>
      <vt:lpstr>Data Integrity</vt:lpstr>
      <vt:lpstr>Data Security</vt:lpstr>
      <vt:lpstr>Database Performance</vt:lpstr>
      <vt:lpstr>SQL – Querying the Database</vt:lpstr>
      <vt:lpstr>SQL – Querying the Database</vt:lpstr>
      <vt:lpstr>Example – Employee 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Garnto, Kimberly</dc:creator>
  <cp:lastModifiedBy>Garnto, Kimberly</cp:lastModifiedBy>
  <cp:revision>179</cp:revision>
  <dcterms:created xsi:type="dcterms:W3CDTF">2015-08-25T16:21:52Z</dcterms:created>
  <dcterms:modified xsi:type="dcterms:W3CDTF">2015-12-03T22:40:07Z</dcterms:modified>
</cp:coreProperties>
</file>