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4.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5.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1.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0" r:id="rId1"/>
    <p:sldMasterId id="2147483703" r:id="rId2"/>
    <p:sldMasterId id="2147483722" r:id="rId3"/>
    <p:sldMasterId id="2147483741" r:id="rId4"/>
    <p:sldMasterId id="2147483760" r:id="rId5"/>
    <p:sldMasterId id="2147483779" r:id="rId6"/>
  </p:sldMasterIdLst>
  <p:notesMasterIdLst>
    <p:notesMasterId r:id="rId84"/>
  </p:notesMasterIdLst>
  <p:sldIdLst>
    <p:sldId id="258" r:id="rId7"/>
    <p:sldId id="417" r:id="rId8"/>
    <p:sldId id="415" r:id="rId9"/>
    <p:sldId id="416" r:id="rId10"/>
    <p:sldId id="379" r:id="rId11"/>
    <p:sldId id="304" r:id="rId12"/>
    <p:sldId id="380" r:id="rId13"/>
    <p:sldId id="305" r:id="rId14"/>
    <p:sldId id="276" r:id="rId15"/>
    <p:sldId id="377" r:id="rId16"/>
    <p:sldId id="387" r:id="rId17"/>
    <p:sldId id="306" r:id="rId18"/>
    <p:sldId id="307" r:id="rId19"/>
    <p:sldId id="381" r:id="rId20"/>
    <p:sldId id="308" r:id="rId21"/>
    <p:sldId id="384" r:id="rId22"/>
    <p:sldId id="325" r:id="rId23"/>
    <p:sldId id="385" r:id="rId24"/>
    <p:sldId id="386" r:id="rId25"/>
    <p:sldId id="383" r:id="rId26"/>
    <p:sldId id="423" r:id="rId27"/>
    <p:sldId id="424" r:id="rId28"/>
    <p:sldId id="421" r:id="rId29"/>
    <p:sldId id="422" r:id="rId30"/>
    <p:sldId id="326" r:id="rId31"/>
    <p:sldId id="394" r:id="rId32"/>
    <p:sldId id="388" r:id="rId33"/>
    <p:sldId id="389" r:id="rId34"/>
    <p:sldId id="390" r:id="rId35"/>
    <p:sldId id="329" r:id="rId36"/>
    <p:sldId id="331" r:id="rId37"/>
    <p:sldId id="332" r:id="rId38"/>
    <p:sldId id="333" r:id="rId39"/>
    <p:sldId id="425" r:id="rId40"/>
    <p:sldId id="426" r:id="rId41"/>
    <p:sldId id="427" r:id="rId42"/>
    <p:sldId id="428" r:id="rId43"/>
    <p:sldId id="334" r:id="rId44"/>
    <p:sldId id="392" r:id="rId45"/>
    <p:sldId id="393" r:id="rId46"/>
    <p:sldId id="391" r:id="rId47"/>
    <p:sldId id="290" r:id="rId48"/>
    <p:sldId id="343" r:id="rId49"/>
    <p:sldId id="344" r:id="rId50"/>
    <p:sldId id="345" r:id="rId51"/>
    <p:sldId id="401" r:id="rId52"/>
    <p:sldId id="348" r:id="rId53"/>
    <p:sldId id="349" r:id="rId54"/>
    <p:sldId id="346" r:id="rId55"/>
    <p:sldId id="418" r:id="rId56"/>
    <p:sldId id="347" r:id="rId57"/>
    <p:sldId id="351" r:id="rId58"/>
    <p:sldId id="359" r:id="rId59"/>
    <p:sldId id="354" r:id="rId60"/>
    <p:sldId id="337" r:id="rId61"/>
    <p:sldId id="403" r:id="rId62"/>
    <p:sldId id="360" r:id="rId63"/>
    <p:sldId id="361" r:id="rId64"/>
    <p:sldId id="338" r:id="rId65"/>
    <p:sldId id="372" r:id="rId66"/>
    <p:sldId id="402" r:id="rId67"/>
    <p:sldId id="362" r:id="rId68"/>
    <p:sldId id="363" r:id="rId69"/>
    <p:sldId id="355" r:id="rId70"/>
    <p:sldId id="356" r:id="rId71"/>
    <p:sldId id="357" r:id="rId72"/>
    <p:sldId id="340" r:id="rId73"/>
    <p:sldId id="341" r:id="rId74"/>
    <p:sldId id="358" r:id="rId75"/>
    <p:sldId id="429" r:id="rId76"/>
    <p:sldId id="430" r:id="rId77"/>
    <p:sldId id="431" r:id="rId78"/>
    <p:sldId id="432" r:id="rId79"/>
    <p:sldId id="433" r:id="rId80"/>
    <p:sldId id="364" r:id="rId81"/>
    <p:sldId id="419" r:id="rId82"/>
    <p:sldId id="420" r:id="rId83"/>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xmlns="">
        <p15:guide id="1" orient="horz" pos="288">
          <p15:clr>
            <a:srgbClr val="A4A3A4"/>
          </p15:clr>
        </p15:guide>
        <p15:guide id="2" orient="horz" pos="4032">
          <p15:clr>
            <a:srgbClr val="A4A3A4"/>
          </p15:clr>
        </p15:guide>
        <p15:guide id="3" orient="horz" pos="960">
          <p15:clr>
            <a:srgbClr val="A4A3A4"/>
          </p15:clr>
        </p15:guide>
        <p15:guide id="4" orient="horz" pos="1056">
          <p15:clr>
            <a:srgbClr val="A4A3A4"/>
          </p15:clr>
        </p15:guide>
        <p15:guide id="5" pos="432">
          <p15:clr>
            <a:srgbClr val="A4A3A4"/>
          </p15:clr>
        </p15:guide>
        <p15:guide id="6" pos="532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0000CC"/>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horzBarState="maximized">
    <p:restoredLeft sz="16425" autoAdjust="0"/>
    <p:restoredTop sz="73623" autoAdjust="0"/>
  </p:normalViewPr>
  <p:slideViewPr>
    <p:cSldViewPr>
      <p:cViewPr>
        <p:scale>
          <a:sx n="81" d="100"/>
          <a:sy n="81" d="100"/>
        </p:scale>
        <p:origin x="-822" y="-36"/>
      </p:cViewPr>
      <p:guideLst>
        <p:guide orient="horz" pos="288"/>
        <p:guide orient="horz" pos="4032"/>
        <p:guide orient="horz" pos="960"/>
        <p:guide orient="horz" pos="1056"/>
        <p:guide pos="432"/>
        <p:guide pos="5328"/>
      </p:guideLst>
    </p:cSldViewPr>
  </p:slideViewPr>
  <p:outlineViewPr>
    <p:cViewPr>
      <p:scale>
        <a:sx n="33" d="100"/>
        <a:sy n="33" d="100"/>
      </p:scale>
      <p:origin x="0" y="5244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slide" Target="slides/slide62.xml"/><Relationship Id="rId76" Type="http://schemas.openxmlformats.org/officeDocument/2006/relationships/slide" Target="slides/slide70.xml"/><Relationship Id="rId84" Type="http://schemas.openxmlformats.org/officeDocument/2006/relationships/notesMaster" Target="notesMasters/notesMaster1.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slide" Target="slides/slide68.xml"/><Relationship Id="rId79" Type="http://schemas.openxmlformats.org/officeDocument/2006/relationships/slide" Target="slides/slide73.xml"/><Relationship Id="rId87"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latin typeface="Arial" charset="0"/>
              </a:defRPr>
            </a:lvl1pPr>
          </a:lstStyle>
          <a:p>
            <a:pPr>
              <a:defRPr/>
            </a:pPr>
            <a:endParaRPr lang="en-US" dirty="0"/>
          </a:p>
        </p:txBody>
      </p:sp>
      <p:sp>
        <p:nvSpPr>
          <p:cNvPr id="819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latin typeface="Arial" charset="0"/>
              </a:defRPr>
            </a:lvl1pPr>
          </a:lstStyle>
          <a:p>
            <a:pPr>
              <a:defRPr/>
            </a:pPr>
            <a:endParaRPr lang="en-US" dirty="0"/>
          </a:p>
        </p:txBody>
      </p:sp>
      <p:sp>
        <p:nvSpPr>
          <p:cNvPr id="4608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819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819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latin typeface="Arial" charset="0"/>
              </a:defRPr>
            </a:lvl1pPr>
          </a:lstStyle>
          <a:p>
            <a:pPr>
              <a:defRPr/>
            </a:pPr>
            <a:endParaRPr lang="en-US" dirty="0"/>
          </a:p>
        </p:txBody>
      </p:sp>
      <p:sp>
        <p:nvSpPr>
          <p:cNvPr id="819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latin typeface="Arial" charset="0"/>
              </a:defRPr>
            </a:lvl1pPr>
          </a:lstStyle>
          <a:p>
            <a:pPr>
              <a:defRPr/>
            </a:pPr>
            <a:fld id="{A3380EEE-5C6E-4F60-810D-DB294798E892}" type="slidenum">
              <a:rPr lang="en-US"/>
              <a:pPr>
                <a:defRPr/>
              </a:pPr>
              <a:t>‹#›</a:t>
            </a:fld>
            <a:endParaRPr lang="en-US" dirty="0"/>
          </a:p>
        </p:txBody>
      </p:sp>
    </p:spTree>
    <p:extLst>
      <p:ext uri="{BB962C8B-B14F-4D97-AF65-F5344CB8AC3E}">
        <p14:creationId xmlns:p14="http://schemas.microsoft.com/office/powerpoint/2010/main" val="385893961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9834479-C40D-4584-B48E-05AE2A11FBFF}" type="slidenum">
              <a:rPr lang="en-US"/>
              <a:pPr/>
              <a:t>1</a:t>
            </a:fld>
            <a:endParaRPr lang="en-US" dirty="0"/>
          </a:p>
        </p:txBody>
      </p:sp>
      <p:sp>
        <p:nvSpPr>
          <p:cNvPr id="4098" name="Rectangle 2"/>
          <p:cNvSpPr>
            <a:spLocks noGrp="1" noRot="1" noChangeAspect="1" noChangeArrowheads="1" noTextEdit="1"/>
          </p:cNvSpPr>
          <p:nvPr>
            <p:ph type="sldImg"/>
          </p:nvPr>
        </p:nvSpPr>
        <p:spPr>
          <a:ln/>
        </p:spPr>
      </p:sp>
      <p:sp>
        <p:nvSpPr>
          <p:cNvPr id="4099" name="Rectangle 3"/>
          <p:cNvSpPr>
            <a:spLocks noGrp="1" noChangeArrowheads="1"/>
          </p:cNvSpPr>
          <p:nvPr>
            <p:ph type="body" idx="1"/>
          </p:nvPr>
        </p:nvSpPr>
        <p:spPr/>
        <p:txBody>
          <a:bodyPr/>
          <a:lstStyle/>
          <a:p>
            <a:pPr>
              <a:buFont typeface="Arial" pitchFamily="34" charset="0"/>
              <a:buChar char="•"/>
            </a:pPr>
            <a:r>
              <a:rPr lang="en-US" dirty="0"/>
              <a:t>A medication is a substance used in the diagnosis, treatment, cure, relief, or prevention of </a:t>
            </a:r>
            <a:r>
              <a:rPr lang="en-US" dirty="0" smtClean="0"/>
              <a:t>health problems.</a:t>
            </a:r>
          </a:p>
          <a:p>
            <a:pPr>
              <a:buFont typeface="Arial" pitchFamily="34" charset="0"/>
              <a:buChar char="•"/>
            </a:pPr>
            <a:r>
              <a:rPr lang="en-US" dirty="0" smtClean="0"/>
              <a:t>Nurses </a:t>
            </a:r>
            <a:r>
              <a:rPr lang="en-US" dirty="0"/>
              <a:t>play an essential role in </a:t>
            </a:r>
            <a:r>
              <a:rPr lang="en-US" sz="1200" kern="1200" baseline="0" dirty="0" smtClean="0">
                <a:solidFill>
                  <a:schemeClr val="tx1"/>
                </a:solidFill>
                <a:latin typeface="Arial" charset="0"/>
                <a:ea typeface="+mn-ea"/>
                <a:cs typeface="+mn-cs"/>
              </a:rPr>
              <a:t>safe medication preparation and administration, and in evaluation of medication effects. </a:t>
            </a:r>
            <a:endParaRPr lang="en-US" dirty="0" smtClean="0"/>
          </a:p>
          <a:p>
            <a:pPr>
              <a:buFont typeface="Arial" pitchFamily="34" charset="0"/>
              <a:buChar char="•"/>
            </a:pPr>
            <a:r>
              <a:rPr lang="en-US" sz="1200" kern="1200" baseline="0" dirty="0" smtClean="0">
                <a:solidFill>
                  <a:schemeClr val="tx1"/>
                </a:solidFill>
                <a:latin typeface="Arial" charset="0"/>
                <a:ea typeface="+mn-ea"/>
                <a:cs typeface="+mn-cs"/>
              </a:rPr>
              <a:t>In all settings, nurses are responsible for evaluating the effects of medications on patients’ ongoing health status, teaching them about their medications and side effects, ensuring adherence to the medication regimen, and evaluating the patient’s and family caregiver’s ability to self-administer medications.</a:t>
            </a:r>
            <a:endParaRPr lang="en-US" dirty="0" smtClean="0"/>
          </a:p>
          <a:p>
            <a:pPr>
              <a:buFont typeface="Arial" pitchFamily="34" charset="0"/>
              <a:buNone/>
            </a:pPr>
            <a:endParaRPr lang="en-US" dirty="0"/>
          </a:p>
          <a:p>
            <a:endParaRPr lang="en-US" dirty="0"/>
          </a:p>
        </p:txBody>
      </p:sp>
    </p:spTree>
    <p:extLst>
      <p:ext uri="{BB962C8B-B14F-4D97-AF65-F5344CB8AC3E}">
        <p14:creationId xmlns:p14="http://schemas.microsoft.com/office/powerpoint/2010/main" val="30738599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a:buFont typeface="Arial" pitchFamily="34" charset="0"/>
              <a:buChar char="•"/>
            </a:pPr>
            <a:r>
              <a:rPr lang="en-US" sz="1200" kern="1200" baseline="0" dirty="0" smtClean="0">
                <a:solidFill>
                  <a:schemeClr val="tx1"/>
                </a:solidFill>
                <a:latin typeface="Arial" charset="0"/>
                <a:ea typeface="+mn-ea"/>
                <a:cs typeface="+mn-cs"/>
              </a:rPr>
              <a:t>Patients usually are able to ingest or self-administer oral medications with a minimum of problems.</a:t>
            </a:r>
          </a:p>
          <a:p>
            <a:pPr>
              <a:buFont typeface="Arial" pitchFamily="34" charset="0"/>
              <a:buChar char="•"/>
            </a:pPr>
            <a:r>
              <a:rPr lang="en-US" sz="1200" kern="1200" baseline="0" dirty="0" smtClean="0">
                <a:solidFill>
                  <a:schemeClr val="tx1"/>
                </a:solidFill>
                <a:latin typeface="Arial" charset="0"/>
                <a:ea typeface="+mn-ea"/>
                <a:cs typeface="+mn-cs"/>
              </a:rPr>
              <a:t>Food delays stomach emptying, which may decrease the therapeutic effects of oral medications.</a:t>
            </a:r>
          </a:p>
          <a:p>
            <a:pPr>
              <a:buFont typeface="Arial" pitchFamily="34" charset="0"/>
              <a:buChar char="•"/>
            </a:pPr>
            <a:r>
              <a:rPr lang="en-US" sz="1200" kern="1200" baseline="0" dirty="0" smtClean="0">
                <a:solidFill>
                  <a:schemeClr val="tx1"/>
                </a:solidFill>
                <a:latin typeface="Arial" charset="0"/>
                <a:ea typeface="+mn-ea"/>
                <a:cs typeface="+mn-cs"/>
              </a:rPr>
              <a:t>Protect the patient from aspiration by assessing his or her ability to swallow.</a:t>
            </a:r>
          </a:p>
          <a:p>
            <a:pPr>
              <a:buFont typeface="Arial" pitchFamily="34" charset="0"/>
              <a:buNone/>
            </a:pPr>
            <a:r>
              <a:rPr lang="en-US" sz="1200" i="0" kern="1200" baseline="0" dirty="0" smtClean="0">
                <a:solidFill>
                  <a:schemeClr val="tx1"/>
                </a:solidFill>
                <a:latin typeface="Arial" charset="0"/>
                <a:ea typeface="+mn-ea"/>
                <a:cs typeface="+mn-cs"/>
              </a:rPr>
              <a:t>[</a:t>
            </a:r>
            <a:r>
              <a:rPr lang="en-US" sz="1200" i="1" kern="1200" baseline="0" dirty="0" smtClean="0">
                <a:solidFill>
                  <a:schemeClr val="tx1"/>
                </a:solidFill>
                <a:latin typeface="Arial" charset="0"/>
                <a:ea typeface="+mn-ea"/>
                <a:cs typeface="+mn-cs"/>
              </a:rPr>
              <a:t>See also Box 31-14 on text p. 593 </a:t>
            </a:r>
            <a:r>
              <a:rPr lang="en-US" sz="1200" i="0" kern="1200" baseline="0" dirty="0" smtClean="0">
                <a:solidFill>
                  <a:schemeClr val="tx1"/>
                </a:solidFill>
                <a:latin typeface="Arial" charset="0"/>
                <a:ea typeface="+mn-ea"/>
                <a:cs typeface="+mn-cs"/>
              </a:rPr>
              <a:t>Protecting the Patient from Aspiration.]</a:t>
            </a:r>
          </a:p>
          <a:p>
            <a:pPr>
              <a:buFont typeface="Arial" pitchFamily="34" charset="0"/>
              <a:buChar char="•"/>
            </a:pPr>
            <a:r>
              <a:rPr lang="en-US" sz="1200" kern="1200" baseline="0" dirty="0" smtClean="0">
                <a:solidFill>
                  <a:schemeClr val="tx1"/>
                </a:solidFill>
                <a:latin typeface="Arial" charset="0"/>
                <a:ea typeface="+mn-ea"/>
                <a:cs typeface="+mn-cs"/>
              </a:rPr>
              <a:t>Special consideration is needed when administering medications to patients with enteral or small-bore feeding tubes.</a:t>
            </a:r>
          </a:p>
          <a:p>
            <a:pPr>
              <a:buFont typeface="Arial" pitchFamily="34" charset="0"/>
              <a:buChar char="•"/>
            </a:pPr>
            <a:r>
              <a:rPr lang="en-US" sz="1200" kern="1200" baseline="0" dirty="0" smtClean="0">
                <a:solidFill>
                  <a:schemeClr val="tx1"/>
                </a:solidFill>
                <a:latin typeface="Arial" charset="0"/>
                <a:ea typeface="+mn-ea"/>
                <a:cs typeface="+mn-cs"/>
              </a:rPr>
              <a:t>Failing to follow current evidence-based recommendations from the American Society for Parenteral and Enteral Nutrition (ASPEN) can result in tube obstruction, reduced medication effectiveness, and increased risk of medication toxicity.</a:t>
            </a:r>
          </a:p>
          <a:p>
            <a:pPr>
              <a:buFont typeface="Arial" pitchFamily="34" charset="0"/>
              <a:buChar char="•"/>
            </a:pPr>
            <a:r>
              <a:rPr lang="en-US" sz="1200" kern="1200" baseline="0" dirty="0" smtClean="0">
                <a:solidFill>
                  <a:schemeClr val="tx1"/>
                </a:solidFill>
                <a:latin typeface="Arial" charset="0"/>
                <a:ea typeface="+mn-ea"/>
                <a:cs typeface="+mn-cs"/>
              </a:rPr>
              <a:t>When liquid medications are not available, crush simple tablets or open gelatin capsules and dilute in sterile water. Do not use tap water. Tap water often contains contaminants (e.g., pathogens, heavy metals) that can interact with a medication and affect its bioavailability.</a:t>
            </a:r>
          </a:p>
          <a:p>
            <a:pPr>
              <a:buFont typeface="Arial" pitchFamily="34" charset="0"/>
              <a:buChar char="•"/>
            </a:pPr>
            <a:r>
              <a:rPr lang="en-US" sz="1200" kern="1200" baseline="0" dirty="0" smtClean="0">
                <a:solidFill>
                  <a:schemeClr val="tx1"/>
                </a:solidFill>
                <a:latin typeface="Arial" charset="0"/>
                <a:ea typeface="+mn-ea"/>
                <a:cs typeface="+mn-cs"/>
              </a:rPr>
              <a:t>If a medication needs to be given on an empty stomach or is not compatible with the feeding, it needs to be held at least 30 minutes before or 30 minutes after medication administration.</a:t>
            </a:r>
          </a:p>
          <a:p>
            <a:pPr>
              <a:buFont typeface="Arial" pitchFamily="34" charset="0"/>
              <a:buChar char="•"/>
            </a:pPr>
            <a:r>
              <a:rPr lang="en-US" sz="1200" kern="1200" baseline="0" dirty="0" smtClean="0">
                <a:solidFill>
                  <a:schemeClr val="tx1"/>
                </a:solidFill>
                <a:latin typeface="Arial" charset="0"/>
                <a:ea typeface="+mn-ea"/>
                <a:cs typeface="+mn-cs"/>
              </a:rPr>
              <a:t>Before giving a medication by this route, verify that the location of the tube (e.g., stomach, jejunum) is compatible with medication absorption.</a:t>
            </a:r>
          </a:p>
          <a:p>
            <a:pPr>
              <a:buFont typeface="Arial" pitchFamily="34" charset="0"/>
              <a:buChar char="•"/>
            </a:pPr>
            <a:r>
              <a:rPr lang="en-US" sz="1200" kern="1200" baseline="0" dirty="0" smtClean="0">
                <a:solidFill>
                  <a:schemeClr val="tx1"/>
                </a:solidFill>
                <a:latin typeface="Arial" charset="0"/>
                <a:ea typeface="+mn-ea"/>
                <a:cs typeface="+mn-cs"/>
              </a:rPr>
              <a:t>Monitor the patient closely for adverse reactions. The risk for drug-drug interactions is high when two or more medications are given by this route because they can interact as soon as they are administered.</a:t>
            </a:r>
            <a:endParaRPr lang="en-US" sz="1200" i="1" kern="1200" baseline="0" dirty="0" smtClean="0">
              <a:solidFill>
                <a:schemeClr val="tx1"/>
              </a:solidFill>
              <a:latin typeface="Arial" charset="0"/>
              <a:ea typeface="+mn-ea"/>
              <a:cs typeface="+mn-cs"/>
            </a:endParaRPr>
          </a:p>
          <a:p>
            <a:pPr>
              <a:buFont typeface="Arial" pitchFamily="34" charset="0"/>
              <a:buNone/>
            </a:pPr>
            <a:r>
              <a:rPr lang="en-US" sz="1200" i="0" kern="1200" baseline="0" dirty="0" smtClean="0">
                <a:solidFill>
                  <a:schemeClr val="tx1"/>
                </a:solidFill>
                <a:latin typeface="Arial" charset="0"/>
                <a:ea typeface="+mn-ea"/>
                <a:cs typeface="+mn-cs"/>
              </a:rPr>
              <a:t>[</a:t>
            </a:r>
            <a:r>
              <a:rPr lang="en-US" sz="1200" i="1" kern="1200" baseline="0" dirty="0" smtClean="0">
                <a:solidFill>
                  <a:schemeClr val="tx1"/>
                </a:solidFill>
                <a:latin typeface="Arial" charset="0"/>
                <a:ea typeface="+mn-ea"/>
                <a:cs typeface="+mn-cs"/>
              </a:rPr>
              <a:t>See also Box 31-15 on text p. 594</a:t>
            </a:r>
            <a:r>
              <a:rPr lang="en-US" sz="1200" kern="1200" baseline="0" dirty="0" smtClean="0">
                <a:solidFill>
                  <a:schemeClr val="tx1"/>
                </a:solidFill>
                <a:latin typeface="Arial" charset="0"/>
                <a:ea typeface="+mn-ea"/>
                <a:cs typeface="+mn-cs"/>
              </a:rPr>
              <a:t> </a:t>
            </a:r>
            <a:r>
              <a:rPr lang="en-US" sz="1200" b="0" kern="1200" baseline="0" dirty="0" smtClean="0">
                <a:solidFill>
                  <a:schemeClr val="tx1"/>
                </a:solidFill>
                <a:latin typeface="Arial" charset="0"/>
                <a:ea typeface="+mn-ea"/>
                <a:cs typeface="+mn-cs"/>
              </a:rPr>
              <a:t>Procedural Guidelines: </a:t>
            </a:r>
            <a:r>
              <a:rPr lang="en-US" sz="1200" b="0" i="0" kern="1200" baseline="0" dirty="0" smtClean="0">
                <a:solidFill>
                  <a:schemeClr val="tx1"/>
                </a:solidFill>
                <a:latin typeface="Arial" charset="0"/>
                <a:ea typeface="+mn-ea"/>
                <a:cs typeface="+mn-cs"/>
              </a:rPr>
              <a:t>Giving Medications Through an Enteral Tube (Nasogastric Tube, G-Tube, J-Tube, or Small-Bore Feeding Tube.]</a:t>
            </a:r>
            <a:endParaRPr lang="en-US" b="0" i="1" dirty="0"/>
          </a:p>
        </p:txBody>
      </p:sp>
      <p:sp>
        <p:nvSpPr>
          <p:cNvPr id="4" name="Slide Number Placeholder 3"/>
          <p:cNvSpPr>
            <a:spLocks noGrp="1"/>
          </p:cNvSpPr>
          <p:nvPr>
            <p:ph type="sldNum" sz="quarter" idx="10"/>
          </p:nvPr>
        </p:nvSpPr>
        <p:spPr/>
        <p:txBody>
          <a:bodyPr/>
          <a:lstStyle/>
          <a:p>
            <a:pPr>
              <a:defRPr/>
            </a:pPr>
            <a:fld id="{A3380EEE-5C6E-4F60-810D-DB294798E892}" type="slidenum">
              <a:rPr lang="en-US" smtClean="0"/>
              <a:pPr>
                <a:defRPr/>
              </a:pPr>
              <a:t>17</a:t>
            </a:fld>
            <a:endParaRPr lang="en-US" dirty="0"/>
          </a:p>
        </p:txBody>
      </p:sp>
    </p:spTree>
    <p:extLst>
      <p:ext uri="{BB962C8B-B14F-4D97-AF65-F5344CB8AC3E}">
        <p14:creationId xmlns:p14="http://schemas.microsoft.com/office/powerpoint/2010/main" val="3067369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375E4F85-2213-4D48-8FE9-8D0E1E9A4DE3}" type="slidenum">
              <a:rPr lang="en-US" sz="1200"/>
              <a:pPr algn="r"/>
              <a:t>20</a:t>
            </a:fld>
            <a:endParaRPr lang="en-US" sz="1200"/>
          </a:p>
        </p:txBody>
      </p:sp>
      <p:sp>
        <p:nvSpPr>
          <p:cNvPr id="87043" name="Rectangle 2"/>
          <p:cNvSpPr>
            <a:spLocks noGrp="1" noRot="1" noChangeAspect="1" noChangeArrowheads="1" noTextEdit="1"/>
          </p:cNvSpPr>
          <p:nvPr>
            <p:ph type="sldImg"/>
          </p:nvPr>
        </p:nvSpPr>
        <p:spPr>
          <a:solidFill>
            <a:srgbClr val="FFFFFF"/>
          </a:solidFill>
          <a:ln/>
        </p:spPr>
      </p:sp>
      <p:sp>
        <p:nvSpPr>
          <p:cNvPr id="87044" name="Rectangle 3"/>
          <p:cNvSpPr>
            <a:spLocks noGrp="1" noChangeArrowheads="1"/>
          </p:cNvSpPr>
          <p:nvPr>
            <p:ph type="body" idx="1"/>
          </p:nvPr>
        </p:nvSpPr>
        <p:spPr>
          <a:noFill/>
          <a:ln>
            <a:solidFill>
              <a:srgbClr val="000000"/>
            </a:solidFill>
          </a:ln>
        </p:spPr>
        <p:txBody>
          <a:bodyPr/>
          <a:lstStyle/>
          <a:p>
            <a:pPr eaLnBrk="1" hangingPunct="1"/>
            <a:endParaRPr lang="en-US" smtClean="0"/>
          </a:p>
        </p:txBody>
      </p:sp>
    </p:spTree>
    <p:extLst>
      <p:ext uri="{BB962C8B-B14F-4D97-AF65-F5344CB8AC3E}">
        <p14:creationId xmlns:p14="http://schemas.microsoft.com/office/powerpoint/2010/main" val="29398153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sz="1200" kern="1200" baseline="0" dirty="0" smtClean="0">
                <a:solidFill>
                  <a:schemeClr val="tx1"/>
                </a:solidFill>
                <a:latin typeface="Arial" charset="0"/>
                <a:ea typeface="+mn-ea"/>
                <a:cs typeface="+mn-cs"/>
              </a:rPr>
              <a:t>Topical medications are medications that are applied locally, usually to skin, but also to mucous membranes.</a:t>
            </a:r>
          </a:p>
          <a:p>
            <a:pPr>
              <a:buFont typeface="Arial" pitchFamily="34" charset="0"/>
              <a:buChar char="•"/>
            </a:pPr>
            <a:r>
              <a:rPr lang="en-US" sz="1200" kern="1200" baseline="0" dirty="0" smtClean="0">
                <a:solidFill>
                  <a:schemeClr val="tx1"/>
                </a:solidFill>
                <a:latin typeface="Arial" charset="0"/>
                <a:ea typeface="+mn-ea"/>
                <a:cs typeface="+mn-cs"/>
              </a:rPr>
              <a:t>Apply each type of medication according to directions to ensure proper penetration and absorption.</a:t>
            </a:r>
            <a:endParaRPr lang="en-US" dirty="0"/>
          </a:p>
        </p:txBody>
      </p:sp>
      <p:sp>
        <p:nvSpPr>
          <p:cNvPr id="4" name="Slide Number Placeholder 3"/>
          <p:cNvSpPr>
            <a:spLocks noGrp="1"/>
          </p:cNvSpPr>
          <p:nvPr>
            <p:ph type="sldNum" sz="quarter" idx="10"/>
          </p:nvPr>
        </p:nvSpPr>
        <p:spPr/>
        <p:txBody>
          <a:bodyPr/>
          <a:lstStyle/>
          <a:p>
            <a:pPr>
              <a:defRPr/>
            </a:pPr>
            <a:fld id="{A3380EEE-5C6E-4F60-810D-DB294798E892}" type="slidenum">
              <a:rPr lang="en-US" smtClean="0"/>
              <a:pPr>
                <a:defRPr/>
              </a:pPr>
              <a:t>25</a:t>
            </a:fld>
            <a:endParaRPr lang="en-US" dirty="0"/>
          </a:p>
        </p:txBody>
      </p:sp>
    </p:spTree>
    <p:extLst>
      <p:ext uri="{BB962C8B-B14F-4D97-AF65-F5344CB8AC3E}">
        <p14:creationId xmlns:p14="http://schemas.microsoft.com/office/powerpoint/2010/main" val="16282195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1F535D3E-C2EA-4396-8F48-ADDCF025A723}" type="slidenum">
              <a:rPr lang="en-US" sz="1200"/>
              <a:pPr algn="r"/>
              <a:t>28</a:t>
            </a:fld>
            <a:endParaRPr lang="en-US" sz="1200"/>
          </a:p>
        </p:txBody>
      </p:sp>
      <p:sp>
        <p:nvSpPr>
          <p:cNvPr id="89091" name="Rectangle 2"/>
          <p:cNvSpPr>
            <a:spLocks noGrp="1" noRot="1" noChangeAspect="1" noChangeArrowheads="1" noTextEdit="1"/>
          </p:cNvSpPr>
          <p:nvPr>
            <p:ph type="sldImg"/>
          </p:nvPr>
        </p:nvSpPr>
        <p:spPr>
          <a:solidFill>
            <a:srgbClr val="FFFFFF"/>
          </a:solidFill>
          <a:ln/>
        </p:spPr>
      </p:sp>
      <p:sp>
        <p:nvSpPr>
          <p:cNvPr id="89092" name="Rectangle 3"/>
          <p:cNvSpPr>
            <a:spLocks noGrp="1" noChangeArrowheads="1"/>
          </p:cNvSpPr>
          <p:nvPr>
            <p:ph type="body" idx="1"/>
          </p:nvPr>
        </p:nvSpPr>
        <p:spPr>
          <a:noFill/>
          <a:ln>
            <a:solidFill>
              <a:srgbClr val="000000"/>
            </a:solidFill>
          </a:ln>
        </p:spPr>
        <p:txBody>
          <a:bodyPr/>
          <a:lstStyle/>
          <a:p>
            <a:pPr eaLnBrk="1" hangingPunct="1"/>
            <a:endParaRPr lang="en-US" smtClean="0"/>
          </a:p>
        </p:txBody>
      </p:sp>
    </p:spTree>
    <p:extLst>
      <p:ext uri="{BB962C8B-B14F-4D97-AF65-F5344CB8AC3E}">
        <p14:creationId xmlns:p14="http://schemas.microsoft.com/office/powerpoint/2010/main" val="6350881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19CD2118-54CF-4866-8178-F8804FACC81D}" type="slidenum">
              <a:rPr lang="en-US" sz="1200"/>
              <a:pPr algn="r"/>
              <a:t>29</a:t>
            </a:fld>
            <a:endParaRPr lang="en-US" sz="1200"/>
          </a:p>
        </p:txBody>
      </p:sp>
      <p:sp>
        <p:nvSpPr>
          <p:cNvPr id="91139" name="Rectangle 2"/>
          <p:cNvSpPr>
            <a:spLocks noGrp="1" noRot="1" noChangeAspect="1" noChangeArrowheads="1" noTextEdit="1"/>
          </p:cNvSpPr>
          <p:nvPr>
            <p:ph type="sldImg"/>
          </p:nvPr>
        </p:nvSpPr>
        <p:spPr>
          <a:solidFill>
            <a:srgbClr val="FFFFFF"/>
          </a:solidFill>
          <a:ln/>
        </p:spPr>
      </p:sp>
      <p:sp>
        <p:nvSpPr>
          <p:cNvPr id="91140" name="Rectangle 3"/>
          <p:cNvSpPr>
            <a:spLocks noGrp="1" noChangeArrowheads="1"/>
          </p:cNvSpPr>
          <p:nvPr>
            <p:ph type="body" idx="1"/>
          </p:nvPr>
        </p:nvSpPr>
        <p:spPr>
          <a:noFill/>
          <a:ln>
            <a:solidFill>
              <a:srgbClr val="000000"/>
            </a:solidFill>
          </a:ln>
        </p:spPr>
        <p:txBody>
          <a:bodyPr/>
          <a:lstStyle/>
          <a:p>
            <a:pPr eaLnBrk="1" hangingPunct="1"/>
            <a:endParaRPr lang="en-US" smtClean="0"/>
          </a:p>
        </p:txBody>
      </p:sp>
    </p:spTree>
    <p:extLst>
      <p:ext uri="{BB962C8B-B14F-4D97-AF65-F5344CB8AC3E}">
        <p14:creationId xmlns:p14="http://schemas.microsoft.com/office/powerpoint/2010/main" val="28828213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marL="0" marR="0" indent="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sz="1200" kern="1200" baseline="0" dirty="0" smtClean="0">
                <a:solidFill>
                  <a:schemeClr val="tx1"/>
                </a:solidFill>
                <a:latin typeface="Arial" charset="0"/>
                <a:ea typeface="+mn-ea"/>
                <a:cs typeface="+mn-cs"/>
              </a:rPr>
              <a:t>Patients with nasal sinus alterations sometimes receive medications by spray, drops, or tampons.</a:t>
            </a:r>
          </a:p>
          <a:p>
            <a:pPr>
              <a:buFont typeface="Arial" pitchFamily="34" charset="0"/>
              <a:buChar char="•"/>
            </a:pPr>
            <a:r>
              <a:rPr lang="en-US" sz="1200" kern="1200" baseline="0" dirty="0" smtClean="0">
                <a:solidFill>
                  <a:schemeClr val="tx1"/>
                </a:solidFill>
                <a:latin typeface="Arial" charset="0"/>
                <a:ea typeface="+mn-ea"/>
                <a:cs typeface="+mn-cs"/>
              </a:rPr>
              <a:t>The most commonly administered form of nasal instillation is decongestant spray or drops, which are used to relieve symptoms of sinus congestion and colds. </a:t>
            </a:r>
          </a:p>
          <a:p>
            <a:pPr>
              <a:buFont typeface="Arial" pitchFamily="34" charset="0"/>
              <a:buChar char="•"/>
            </a:pPr>
            <a:r>
              <a:rPr lang="en-US" sz="1200" kern="1200" baseline="0" dirty="0" smtClean="0">
                <a:solidFill>
                  <a:schemeClr val="tx1"/>
                </a:solidFill>
                <a:latin typeface="Arial" charset="0"/>
                <a:ea typeface="+mn-ea"/>
                <a:cs typeface="+mn-cs"/>
              </a:rPr>
              <a:t>Caution patients to avoid abuse of medications because overuse leads to a rebound effect in which nasal congestion worsens. </a:t>
            </a:r>
          </a:p>
          <a:p>
            <a:pPr>
              <a:buFont typeface="Arial" pitchFamily="34" charset="0"/>
              <a:buChar char="•"/>
            </a:pPr>
            <a:r>
              <a:rPr lang="en-US" sz="1200" kern="1200" baseline="0" dirty="0" smtClean="0">
                <a:solidFill>
                  <a:schemeClr val="tx1"/>
                </a:solidFill>
                <a:latin typeface="Arial" charset="0"/>
                <a:ea typeface="+mn-ea"/>
                <a:cs typeface="+mn-cs"/>
              </a:rPr>
              <a:t>Saline drops are safer as a decongestant for children than nasal preparations that contain sympathomimetics.</a:t>
            </a:r>
          </a:p>
          <a:p>
            <a:pPr>
              <a:buFont typeface="Arial" pitchFamily="34" charset="0"/>
              <a:buChar char="•"/>
            </a:pPr>
            <a:r>
              <a:rPr lang="en-US" sz="1200" kern="1200" baseline="0" dirty="0" smtClean="0">
                <a:solidFill>
                  <a:schemeClr val="tx1"/>
                </a:solidFill>
                <a:latin typeface="Arial" charset="0"/>
                <a:ea typeface="+mn-ea"/>
                <a:cs typeface="+mn-cs"/>
              </a:rPr>
              <a:t>It is easier to have the patient self-administer sprays because he or she is able to control the spray and inhale as it enters the nasal passages. For patients who use nasal sprays repeatedly, check the nares for irritation.</a:t>
            </a:r>
          </a:p>
          <a:p>
            <a:pPr>
              <a:buFont typeface="Arial" pitchFamily="34" charset="0"/>
              <a:buChar char="•"/>
            </a:pPr>
            <a:r>
              <a:rPr lang="en-US" sz="1200" kern="1200" baseline="0" dirty="0" smtClean="0">
                <a:solidFill>
                  <a:schemeClr val="tx1"/>
                </a:solidFill>
                <a:latin typeface="Arial" charset="0"/>
                <a:ea typeface="+mn-ea"/>
                <a:cs typeface="+mn-cs"/>
              </a:rPr>
              <a:t>Nasal drops are effective in treating sinus infections.</a:t>
            </a:r>
          </a:p>
          <a:p>
            <a:pPr>
              <a:buFont typeface="Arial" pitchFamily="34" charset="0"/>
              <a:buChar char="•"/>
            </a:pPr>
            <a:r>
              <a:rPr lang="en-US" sz="1200" kern="1200" baseline="0" dirty="0" smtClean="0">
                <a:solidFill>
                  <a:schemeClr val="tx1"/>
                </a:solidFill>
                <a:latin typeface="Arial" charset="0"/>
                <a:ea typeface="+mn-ea"/>
                <a:cs typeface="+mn-cs"/>
              </a:rPr>
              <a:t>Position patients to permit the medication to reach the affected sinus. </a:t>
            </a:r>
          </a:p>
          <a:p>
            <a:pPr>
              <a:buFont typeface="Arial" pitchFamily="34" charset="0"/>
              <a:buChar char="•"/>
            </a:pPr>
            <a:r>
              <a:rPr lang="en-US" sz="1200" kern="1200" baseline="0" dirty="0" smtClean="0">
                <a:solidFill>
                  <a:schemeClr val="tx1"/>
                </a:solidFill>
                <a:latin typeface="Arial" charset="0"/>
                <a:ea typeface="+mn-ea"/>
                <a:cs typeface="+mn-cs"/>
              </a:rPr>
              <a:t>The left drawing shows positioning to reach the sphenoid and ethmoid sinuses.</a:t>
            </a:r>
          </a:p>
          <a:p>
            <a:pPr>
              <a:buFont typeface="Arial" pitchFamily="34" charset="0"/>
              <a:buChar char="•"/>
            </a:pPr>
            <a:r>
              <a:rPr lang="en-US" sz="1200" kern="1200" baseline="0" dirty="0" smtClean="0">
                <a:solidFill>
                  <a:schemeClr val="tx1"/>
                </a:solidFill>
                <a:latin typeface="Arial" charset="0"/>
                <a:ea typeface="+mn-ea"/>
                <a:cs typeface="+mn-cs"/>
              </a:rPr>
              <a:t>The right drawing shows positioning to reach the frontal and maxillary sinuses.</a:t>
            </a:r>
          </a:p>
          <a:p>
            <a:pPr>
              <a:buFont typeface="Arial" pitchFamily="34" charset="0"/>
              <a:buChar char="•"/>
            </a:pPr>
            <a:r>
              <a:rPr lang="en-US" sz="1200" kern="1200" baseline="0" dirty="0" smtClean="0">
                <a:solidFill>
                  <a:schemeClr val="tx1"/>
                </a:solidFill>
                <a:latin typeface="Arial" charset="0"/>
                <a:ea typeface="+mn-ea"/>
                <a:cs typeface="+mn-cs"/>
              </a:rPr>
              <a:t>Severe nosebleeds are usually treated with packing or nasal tampons, which are treated with epinephrine, to reduce blood flow. Usually a physician or an advanced practice clinician places nasal tampons.</a:t>
            </a:r>
            <a:endParaRPr lang="en-US" dirty="0" smtClean="0"/>
          </a:p>
          <a:p>
            <a:pPr>
              <a:buFont typeface="Arial" pitchFamily="34" charset="0"/>
              <a:buNone/>
            </a:pPr>
            <a:r>
              <a:rPr lang="en-US" sz="1200" i="1" kern="1200" baseline="0" dirty="0" smtClean="0">
                <a:solidFill>
                  <a:schemeClr val="tx1"/>
                </a:solidFill>
                <a:latin typeface="Arial" charset="0"/>
                <a:ea typeface="+mn-ea"/>
                <a:cs typeface="+mn-cs"/>
              </a:rPr>
              <a:t>[See Box 31-16 on text pp. 595-596</a:t>
            </a:r>
            <a:r>
              <a:rPr lang="en-US" sz="1200" kern="1200" baseline="0" dirty="0" smtClean="0">
                <a:solidFill>
                  <a:schemeClr val="tx1"/>
                </a:solidFill>
                <a:latin typeface="Arial" charset="0"/>
                <a:ea typeface="+mn-ea"/>
                <a:cs typeface="+mn-cs"/>
              </a:rPr>
              <a:t> </a:t>
            </a:r>
            <a:r>
              <a:rPr lang="en-US" sz="1200" b="0" kern="1200" baseline="0" dirty="0" smtClean="0">
                <a:solidFill>
                  <a:schemeClr val="tx1"/>
                </a:solidFill>
                <a:latin typeface="Arial" charset="0"/>
                <a:ea typeface="+mn-ea"/>
                <a:cs typeface="+mn-cs"/>
              </a:rPr>
              <a:t>Procedural Guidelines: </a:t>
            </a:r>
            <a:r>
              <a:rPr lang="en-US" sz="1200" b="0" i="0" kern="1200" baseline="0" dirty="0" smtClean="0">
                <a:solidFill>
                  <a:schemeClr val="tx1"/>
                </a:solidFill>
                <a:latin typeface="Arial" charset="0"/>
                <a:ea typeface="+mn-ea"/>
                <a:cs typeface="+mn-cs"/>
              </a:rPr>
              <a:t>Administering Nasal Instillations, </a:t>
            </a:r>
            <a:r>
              <a:rPr lang="en-US" sz="1200" b="0" i="1" kern="1200" baseline="0" dirty="0" smtClean="0">
                <a:solidFill>
                  <a:schemeClr val="tx1"/>
                </a:solidFill>
                <a:latin typeface="Arial" charset="0"/>
                <a:ea typeface="+mn-ea"/>
                <a:cs typeface="+mn-cs"/>
              </a:rPr>
              <a:t>for step-by-step guidelines. Drawings shown are from the procedural guidelines on text p. 596.]</a:t>
            </a:r>
          </a:p>
          <a:p>
            <a:pPr>
              <a:buFont typeface="Arial" pitchFamily="34" charset="0"/>
              <a:buChar char="•"/>
            </a:pPr>
            <a:endParaRPr lang="en-US" b="0" dirty="0" smtClean="0"/>
          </a:p>
          <a:p>
            <a:endParaRPr lang="en-US" dirty="0"/>
          </a:p>
        </p:txBody>
      </p:sp>
      <p:sp>
        <p:nvSpPr>
          <p:cNvPr id="4" name="Slide Number Placeholder 3"/>
          <p:cNvSpPr>
            <a:spLocks noGrp="1"/>
          </p:cNvSpPr>
          <p:nvPr>
            <p:ph type="sldNum" sz="quarter" idx="10"/>
          </p:nvPr>
        </p:nvSpPr>
        <p:spPr/>
        <p:txBody>
          <a:bodyPr/>
          <a:lstStyle/>
          <a:p>
            <a:pPr>
              <a:defRPr/>
            </a:pPr>
            <a:fld id="{A3380EEE-5C6E-4F60-810D-DB294798E892}" type="slidenum">
              <a:rPr lang="en-US" smtClean="0"/>
              <a:pPr>
                <a:defRPr/>
              </a:pPr>
              <a:t>30</a:t>
            </a:fld>
            <a:endParaRPr lang="en-US" dirty="0"/>
          </a:p>
        </p:txBody>
      </p:sp>
    </p:spTree>
    <p:extLst>
      <p:ext uri="{BB962C8B-B14F-4D97-AF65-F5344CB8AC3E}">
        <p14:creationId xmlns:p14="http://schemas.microsoft.com/office/powerpoint/2010/main" val="13425696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sz="1200" kern="1200" baseline="0" dirty="0" smtClean="0">
                <a:solidFill>
                  <a:schemeClr val="tx1"/>
                </a:solidFill>
                <a:latin typeface="Arial" charset="0"/>
                <a:ea typeface="+mn-ea"/>
                <a:cs typeface="+mn-cs"/>
              </a:rPr>
              <a:t>Internal ear structures are very sensitive to temperature extremes. Instill eardrops at room temperature to prevent vertigo, dizziness, or nausea. </a:t>
            </a:r>
          </a:p>
          <a:p>
            <a:pPr>
              <a:buFont typeface="Arial" pitchFamily="34" charset="0"/>
              <a:buChar char="•"/>
            </a:pPr>
            <a:r>
              <a:rPr lang="en-US" sz="1200" kern="1200" baseline="0" dirty="0" smtClean="0">
                <a:solidFill>
                  <a:schemeClr val="tx1"/>
                </a:solidFill>
                <a:latin typeface="Arial" charset="0"/>
                <a:ea typeface="+mn-ea"/>
                <a:cs typeface="+mn-cs"/>
              </a:rPr>
              <a:t>Although the structures of the outer ear are not sterile, sterile solutions are used in case the eardrum is ruptured. The entry of nonsterile solutions into middle ear structures can result in infection. </a:t>
            </a:r>
          </a:p>
          <a:p>
            <a:pPr>
              <a:buFont typeface="Arial" pitchFamily="34" charset="0"/>
              <a:buChar char="•"/>
            </a:pPr>
            <a:r>
              <a:rPr lang="en-US" sz="1200" kern="1200" baseline="0" dirty="0" smtClean="0">
                <a:solidFill>
                  <a:schemeClr val="tx1"/>
                </a:solidFill>
                <a:latin typeface="Arial" charset="0"/>
                <a:ea typeface="+mn-ea"/>
                <a:cs typeface="+mn-cs"/>
              </a:rPr>
              <a:t>If a patient has ear drainage, be sure that the eardrum has not ruptured. Never occlude or block the ear canal with the dropper or irrigating syringe. Forcing medication into an occluded ear canal creates pressure that injures the eardrum. </a:t>
            </a:r>
          </a:p>
          <a:p>
            <a:pPr>
              <a:buFont typeface="Arial" pitchFamily="34" charset="0"/>
              <a:buChar char="•"/>
            </a:pPr>
            <a:r>
              <a:rPr lang="en-US" sz="1200" kern="1200" baseline="0" dirty="0" smtClean="0">
                <a:solidFill>
                  <a:schemeClr val="tx1"/>
                </a:solidFill>
                <a:latin typeface="Arial" charset="0"/>
                <a:ea typeface="+mn-ea"/>
                <a:cs typeface="+mn-cs"/>
              </a:rPr>
              <a:t>The figure shows placement of an eardrop.</a:t>
            </a:r>
            <a:endParaRPr lang="en-US" dirty="0" smtClean="0"/>
          </a:p>
          <a:p>
            <a:pPr marL="0" marR="0" indent="0" algn="l" defTabSz="914400" rtl="0" eaLnBrk="0" fontAlgn="base" latinLnBrk="0" hangingPunct="0">
              <a:lnSpc>
                <a:spcPct val="100000"/>
              </a:lnSpc>
              <a:spcBef>
                <a:spcPct val="30000"/>
              </a:spcBef>
              <a:spcAft>
                <a:spcPct val="0"/>
              </a:spcAft>
              <a:buClrTx/>
              <a:buSzTx/>
              <a:buFont typeface="Arial" pitchFamily="34" charset="0"/>
              <a:buNone/>
              <a:tabLst/>
              <a:defRPr/>
            </a:pPr>
            <a:r>
              <a:rPr lang="en-US" dirty="0" smtClean="0"/>
              <a:t>[</a:t>
            </a:r>
            <a:r>
              <a:rPr lang="en-US" i="1" dirty="0" smtClean="0"/>
              <a:t>See step-by-step</a:t>
            </a:r>
            <a:r>
              <a:rPr lang="en-US" i="1" baseline="0" dirty="0" smtClean="0"/>
              <a:t> guidelines on p. 597 in the text</a:t>
            </a:r>
            <a:r>
              <a:rPr lang="en-US" baseline="0" dirty="0" smtClean="0"/>
              <a:t> </a:t>
            </a:r>
            <a:r>
              <a:rPr lang="en-US" sz="1200" i="1" kern="1200" baseline="0" dirty="0" smtClean="0">
                <a:solidFill>
                  <a:schemeClr val="tx1"/>
                </a:solidFill>
                <a:latin typeface="Arial" charset="0"/>
                <a:ea typeface="+mn-ea"/>
                <a:cs typeface="+mn-cs"/>
              </a:rPr>
              <a:t>Box 31-17</a:t>
            </a:r>
            <a:r>
              <a:rPr lang="en-US" sz="1200" kern="1200" baseline="0" dirty="0" smtClean="0">
                <a:solidFill>
                  <a:schemeClr val="tx1"/>
                </a:solidFill>
                <a:latin typeface="Arial" charset="0"/>
                <a:ea typeface="+mn-ea"/>
                <a:cs typeface="+mn-cs"/>
              </a:rPr>
              <a:t> </a:t>
            </a:r>
            <a:r>
              <a:rPr lang="en-US" sz="1200" b="0" kern="1200" baseline="0" dirty="0" smtClean="0">
                <a:solidFill>
                  <a:schemeClr val="tx1"/>
                </a:solidFill>
                <a:latin typeface="Arial" charset="0"/>
                <a:ea typeface="+mn-ea"/>
                <a:cs typeface="+mn-cs"/>
              </a:rPr>
              <a:t>Procedural Guidelines: </a:t>
            </a:r>
            <a:r>
              <a:rPr lang="en-US" sz="1200" b="0" i="0" kern="1200" baseline="0" dirty="0" smtClean="0">
                <a:solidFill>
                  <a:schemeClr val="tx1"/>
                </a:solidFill>
                <a:latin typeface="Arial" charset="0"/>
                <a:ea typeface="+mn-ea"/>
                <a:cs typeface="+mn-cs"/>
              </a:rPr>
              <a:t>Administering Ear Medications.]</a:t>
            </a:r>
          </a:p>
          <a:p>
            <a:pPr marL="0" marR="0" indent="0" algn="l" defTabSz="914400" rtl="0" eaLnBrk="0" fontAlgn="base" latinLnBrk="0" hangingPunct="0">
              <a:lnSpc>
                <a:spcPct val="100000"/>
              </a:lnSpc>
              <a:spcBef>
                <a:spcPct val="30000"/>
              </a:spcBef>
              <a:spcAft>
                <a:spcPct val="0"/>
              </a:spcAft>
              <a:buClrTx/>
              <a:buSzTx/>
              <a:buFont typeface="Arial" pitchFamily="34" charset="0"/>
              <a:buNone/>
              <a:tabLst/>
              <a:defRPr/>
            </a:pPr>
            <a:r>
              <a:rPr lang="en-US" sz="1200" b="0" i="1" kern="1200" baseline="0" dirty="0" smtClean="0">
                <a:solidFill>
                  <a:schemeClr val="tx1"/>
                </a:solidFill>
                <a:latin typeface="Arial" charset="0"/>
                <a:ea typeface="+mn-ea"/>
                <a:cs typeface="+mn-cs"/>
              </a:rPr>
              <a:t>[Shown is the figure from p. 597 in the procedural guidelines.]</a:t>
            </a:r>
            <a:endParaRPr lang="en-US" b="0" dirty="0" smtClean="0"/>
          </a:p>
          <a:p>
            <a:endParaRPr lang="en-US" dirty="0"/>
          </a:p>
        </p:txBody>
      </p:sp>
      <p:sp>
        <p:nvSpPr>
          <p:cNvPr id="4" name="Slide Number Placeholder 3"/>
          <p:cNvSpPr>
            <a:spLocks noGrp="1"/>
          </p:cNvSpPr>
          <p:nvPr>
            <p:ph type="sldNum" sz="quarter" idx="10"/>
          </p:nvPr>
        </p:nvSpPr>
        <p:spPr/>
        <p:txBody>
          <a:bodyPr/>
          <a:lstStyle/>
          <a:p>
            <a:pPr>
              <a:defRPr/>
            </a:pPr>
            <a:fld id="{A3380EEE-5C6E-4F60-810D-DB294798E892}" type="slidenum">
              <a:rPr lang="en-US" smtClean="0"/>
              <a:pPr>
                <a:defRPr/>
              </a:pPr>
              <a:t>31</a:t>
            </a:fld>
            <a:endParaRPr lang="en-US" dirty="0"/>
          </a:p>
        </p:txBody>
      </p:sp>
    </p:spTree>
    <p:extLst>
      <p:ext uri="{BB962C8B-B14F-4D97-AF65-F5344CB8AC3E}">
        <p14:creationId xmlns:p14="http://schemas.microsoft.com/office/powerpoint/2010/main" val="29482753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sz="1200" kern="1200" baseline="0" dirty="0" smtClean="0">
                <a:solidFill>
                  <a:schemeClr val="tx1"/>
                </a:solidFill>
                <a:latin typeface="Arial" charset="0"/>
                <a:ea typeface="+mn-ea"/>
                <a:cs typeface="+mn-cs"/>
              </a:rPr>
              <a:t>Vaginal medications are available as suppositories, foam, jellies, or creams. </a:t>
            </a:r>
          </a:p>
          <a:p>
            <a:pPr marL="0" marR="0" indent="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sz="1200" kern="1200" baseline="0" dirty="0" smtClean="0">
                <a:solidFill>
                  <a:schemeClr val="tx1"/>
                </a:solidFill>
                <a:latin typeface="Arial" charset="0"/>
                <a:ea typeface="+mn-ea"/>
                <a:cs typeface="+mn-cs"/>
              </a:rPr>
              <a:t>Because vaginal medications are often given to treat infection, discharge is usually foul smelling. Follow aseptic technique, and offer the patient frequent opportunities to maintain perineal hygiene.</a:t>
            </a:r>
          </a:p>
          <a:p>
            <a:pPr marL="0" marR="0" indent="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sz="1200" kern="1200" baseline="0" dirty="0" smtClean="0">
                <a:solidFill>
                  <a:schemeClr val="tx1"/>
                </a:solidFill>
                <a:latin typeface="Arial" charset="0"/>
                <a:ea typeface="+mn-ea"/>
                <a:cs typeface="+mn-cs"/>
              </a:rPr>
              <a:t>Shown on the left is insertion of a suppository into the vaginal canal.</a:t>
            </a:r>
          </a:p>
          <a:p>
            <a:pPr>
              <a:buFont typeface="Arial" pitchFamily="34" charset="0"/>
              <a:buChar char="•"/>
            </a:pPr>
            <a:r>
              <a:rPr lang="en-US" sz="1200" kern="1200" baseline="0" dirty="0" smtClean="0">
                <a:solidFill>
                  <a:schemeClr val="tx1"/>
                </a:solidFill>
                <a:latin typeface="Arial" charset="0"/>
                <a:ea typeface="+mn-ea"/>
                <a:cs typeface="+mn-cs"/>
              </a:rPr>
              <a:t>Solid, oval suppositories come individually packaged in foil wrappers and sometimes are stored in the refrigerator to prevent them from melting. After a suppository is inserted into the vaginal cavity, body temperature causes it to melt and be distributed and absorbed. </a:t>
            </a:r>
          </a:p>
          <a:p>
            <a:pPr marL="0" marR="0" indent="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sz="1200" kern="1200" baseline="0" dirty="0" smtClean="0">
                <a:solidFill>
                  <a:schemeClr val="tx1"/>
                </a:solidFill>
                <a:latin typeface="Arial" charset="0"/>
                <a:ea typeface="+mn-ea"/>
                <a:cs typeface="+mn-cs"/>
              </a:rPr>
              <a:t>Give a suppository with a gloved hand in accordance with standard precautions. Patients often prefer administering their own vaginal medications and need privacy.</a:t>
            </a:r>
          </a:p>
          <a:p>
            <a:pPr marL="0" marR="0" indent="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sz="1200" kern="1200" baseline="0" dirty="0" smtClean="0">
                <a:solidFill>
                  <a:schemeClr val="tx1"/>
                </a:solidFill>
                <a:latin typeface="Arial" charset="0"/>
                <a:ea typeface="+mn-ea"/>
                <a:cs typeface="+mn-cs"/>
              </a:rPr>
              <a:t>The diagram on the right shows instillation of medication into the vaginal canal.</a:t>
            </a:r>
            <a:endParaRPr lang="en-US" dirty="0" smtClean="0"/>
          </a:p>
          <a:p>
            <a:pPr>
              <a:buFont typeface="Arial" pitchFamily="34" charset="0"/>
              <a:buChar char="•"/>
            </a:pPr>
            <a:r>
              <a:rPr lang="en-US" sz="1200" kern="1200" baseline="0" dirty="0" smtClean="0">
                <a:solidFill>
                  <a:schemeClr val="tx1"/>
                </a:solidFill>
                <a:latin typeface="Arial" charset="0"/>
                <a:ea typeface="+mn-ea"/>
                <a:cs typeface="+mn-cs"/>
              </a:rPr>
              <a:t>Foam, jellies, and creams are administered with an applicator inserter. </a:t>
            </a:r>
          </a:p>
          <a:p>
            <a:pPr marL="0" marR="0" indent="0" algn="l" defTabSz="914400" rtl="0" eaLnBrk="0" fontAlgn="base" latinLnBrk="0" hangingPunct="0">
              <a:lnSpc>
                <a:spcPct val="100000"/>
              </a:lnSpc>
              <a:spcBef>
                <a:spcPct val="30000"/>
              </a:spcBef>
              <a:spcAft>
                <a:spcPct val="0"/>
              </a:spcAft>
              <a:buClrTx/>
              <a:buSzTx/>
              <a:buFont typeface="Arial" pitchFamily="34" charset="0"/>
              <a:buNone/>
              <a:tabLst/>
              <a:defRPr/>
            </a:pPr>
            <a:r>
              <a:rPr lang="en-US" dirty="0" smtClean="0"/>
              <a:t>[</a:t>
            </a:r>
            <a:r>
              <a:rPr lang="en-US" i="1" dirty="0" smtClean="0"/>
              <a:t>See step-by-step</a:t>
            </a:r>
            <a:r>
              <a:rPr lang="en-US" i="1" baseline="0" dirty="0" smtClean="0"/>
              <a:t> guidelines in </a:t>
            </a:r>
            <a:r>
              <a:rPr lang="en-US" sz="1200" i="1" kern="1200" baseline="0" dirty="0" smtClean="0">
                <a:solidFill>
                  <a:schemeClr val="tx1"/>
                </a:solidFill>
                <a:latin typeface="Arial" charset="0"/>
                <a:ea typeface="+mn-ea"/>
                <a:cs typeface="+mn-cs"/>
              </a:rPr>
              <a:t>Box 31-18 on text p. 598</a:t>
            </a:r>
            <a:r>
              <a:rPr lang="en-US" sz="1200" kern="1200" baseline="0" dirty="0" smtClean="0">
                <a:solidFill>
                  <a:schemeClr val="tx1"/>
                </a:solidFill>
                <a:latin typeface="Arial" charset="0"/>
                <a:ea typeface="+mn-ea"/>
                <a:cs typeface="+mn-cs"/>
              </a:rPr>
              <a:t> </a:t>
            </a:r>
            <a:r>
              <a:rPr lang="en-US" sz="1200" b="0" kern="1200" baseline="0" dirty="0" smtClean="0">
                <a:solidFill>
                  <a:schemeClr val="tx1"/>
                </a:solidFill>
                <a:latin typeface="Arial" charset="0"/>
                <a:ea typeface="+mn-ea"/>
                <a:cs typeface="+mn-cs"/>
              </a:rPr>
              <a:t>Procedural Guidelines: </a:t>
            </a:r>
            <a:r>
              <a:rPr lang="en-US" sz="1200" b="0" i="0" kern="1200" baseline="0" dirty="0" smtClean="0">
                <a:solidFill>
                  <a:schemeClr val="tx1"/>
                </a:solidFill>
                <a:latin typeface="Arial" charset="0"/>
                <a:ea typeface="+mn-ea"/>
                <a:cs typeface="+mn-cs"/>
              </a:rPr>
              <a:t>Administering Vaginal Suppositories.]</a:t>
            </a:r>
          </a:p>
          <a:p>
            <a:pPr marL="0" marR="0" indent="0" algn="l" defTabSz="914400" rtl="0" eaLnBrk="0" fontAlgn="base" latinLnBrk="0" hangingPunct="0">
              <a:lnSpc>
                <a:spcPct val="100000"/>
              </a:lnSpc>
              <a:spcBef>
                <a:spcPct val="30000"/>
              </a:spcBef>
              <a:spcAft>
                <a:spcPct val="0"/>
              </a:spcAft>
              <a:buClrTx/>
              <a:buSzTx/>
              <a:buFont typeface="Arial" pitchFamily="34" charset="0"/>
              <a:buNone/>
              <a:tabLst/>
              <a:defRPr/>
            </a:pPr>
            <a:r>
              <a:rPr lang="en-US" sz="1200" b="0" i="1" kern="1200" baseline="0" dirty="0" smtClean="0">
                <a:solidFill>
                  <a:schemeClr val="tx1"/>
                </a:solidFill>
                <a:latin typeface="Arial" charset="0"/>
                <a:ea typeface="+mn-ea"/>
                <a:cs typeface="+mn-cs"/>
              </a:rPr>
              <a:t>[Shown are the figures from p. 598 in the procedural guidelines.]</a:t>
            </a:r>
            <a:endParaRPr lang="en-US" b="0"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b="0" i="1" kern="1200" baseline="0" dirty="0" smtClean="0">
              <a:solidFill>
                <a:schemeClr val="tx1"/>
              </a:solidFill>
              <a:latin typeface="Arial"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b="0" dirty="0" smtClean="0"/>
          </a:p>
          <a:p>
            <a:endParaRPr lang="en-US" dirty="0"/>
          </a:p>
        </p:txBody>
      </p:sp>
      <p:sp>
        <p:nvSpPr>
          <p:cNvPr id="4" name="Slide Number Placeholder 3"/>
          <p:cNvSpPr>
            <a:spLocks noGrp="1"/>
          </p:cNvSpPr>
          <p:nvPr>
            <p:ph type="sldNum" sz="quarter" idx="10"/>
          </p:nvPr>
        </p:nvSpPr>
        <p:spPr/>
        <p:txBody>
          <a:bodyPr/>
          <a:lstStyle/>
          <a:p>
            <a:pPr>
              <a:defRPr/>
            </a:pPr>
            <a:fld id="{A3380EEE-5C6E-4F60-810D-DB294798E892}" type="slidenum">
              <a:rPr lang="en-US" smtClean="0"/>
              <a:pPr>
                <a:defRPr/>
              </a:pPr>
              <a:t>32</a:t>
            </a:fld>
            <a:endParaRPr lang="en-US" dirty="0"/>
          </a:p>
        </p:txBody>
      </p:sp>
    </p:spTree>
    <p:extLst>
      <p:ext uri="{BB962C8B-B14F-4D97-AF65-F5344CB8AC3E}">
        <p14:creationId xmlns:p14="http://schemas.microsoft.com/office/powerpoint/2010/main" val="34614950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sz="1200" kern="1200" baseline="0" dirty="0" smtClean="0">
                <a:solidFill>
                  <a:schemeClr val="tx1"/>
                </a:solidFill>
                <a:latin typeface="Arial" charset="0"/>
                <a:ea typeface="+mn-ea"/>
                <a:cs typeface="+mn-cs"/>
              </a:rPr>
              <a:t>The photo on the left shows removal of a rectal suppository from its wrapper.</a:t>
            </a:r>
          </a:p>
          <a:p>
            <a:pPr>
              <a:buFont typeface="Arial" pitchFamily="34" charset="0"/>
              <a:buChar char="•"/>
            </a:pPr>
            <a:r>
              <a:rPr lang="en-US" sz="1200" kern="1200" baseline="0" dirty="0" smtClean="0">
                <a:solidFill>
                  <a:schemeClr val="tx1"/>
                </a:solidFill>
                <a:latin typeface="Arial" charset="0"/>
                <a:ea typeface="+mn-ea"/>
                <a:cs typeface="+mn-cs"/>
              </a:rPr>
              <a:t>Rectal suppositories are thinner and more bullet-shaped than vaginal suppositories. The rounded end prevents anal trauma during insertion.</a:t>
            </a:r>
          </a:p>
          <a:p>
            <a:pPr>
              <a:buFont typeface="Arial" pitchFamily="34" charset="0"/>
              <a:buChar char="•"/>
            </a:pPr>
            <a:r>
              <a:rPr lang="en-US" sz="1200" kern="1200" baseline="0" dirty="0" smtClean="0">
                <a:solidFill>
                  <a:schemeClr val="tx1"/>
                </a:solidFill>
                <a:latin typeface="Arial" charset="0"/>
                <a:ea typeface="+mn-ea"/>
                <a:cs typeface="+mn-cs"/>
              </a:rPr>
              <a:t>Rectal suppositories contain medications that exert local effects such as promoting defecation, or systemic effects such as reducing nausea.</a:t>
            </a:r>
          </a:p>
          <a:p>
            <a:pPr>
              <a:buFont typeface="Arial" pitchFamily="34" charset="0"/>
              <a:buChar char="•"/>
            </a:pPr>
            <a:r>
              <a:rPr lang="en-US" sz="1200" kern="1200" baseline="0" dirty="0" smtClean="0">
                <a:solidFill>
                  <a:schemeClr val="tx1"/>
                </a:solidFill>
                <a:latin typeface="Arial" charset="0"/>
                <a:ea typeface="+mn-ea"/>
                <a:cs typeface="+mn-cs"/>
              </a:rPr>
              <a:t>Rectal suppositories are often stored in the refrigerator until administered. Sometimes it is necessary to clear the rectum with a small cleansing enema before inserting a suppository.</a:t>
            </a:r>
          </a:p>
          <a:p>
            <a:pPr>
              <a:buFont typeface="Arial" pitchFamily="34" charset="0"/>
              <a:buChar char="•"/>
            </a:pPr>
            <a:r>
              <a:rPr lang="en-US" sz="1200" kern="1200" baseline="0" dirty="0" smtClean="0">
                <a:solidFill>
                  <a:schemeClr val="tx1"/>
                </a:solidFill>
                <a:latin typeface="Arial" charset="0"/>
                <a:ea typeface="+mn-ea"/>
                <a:cs typeface="+mn-cs"/>
              </a:rPr>
              <a:t>The diagram shows insertion of a rectal suppository.</a:t>
            </a:r>
            <a:endParaRPr lang="en-US" dirty="0" smtClean="0"/>
          </a:p>
          <a:p>
            <a:pPr>
              <a:buFont typeface="Arial" pitchFamily="34" charset="0"/>
              <a:buNone/>
            </a:pPr>
            <a:r>
              <a:rPr lang="en-US" dirty="0" smtClean="0"/>
              <a:t>[</a:t>
            </a:r>
            <a:r>
              <a:rPr lang="en-US" i="1" dirty="0" smtClean="0"/>
              <a:t>See step-by-step</a:t>
            </a:r>
            <a:r>
              <a:rPr lang="en-US" i="1" baseline="0" dirty="0" smtClean="0"/>
              <a:t> guidelines in </a:t>
            </a:r>
            <a:r>
              <a:rPr lang="en-US" sz="1200" i="1" kern="1200" baseline="0" dirty="0" smtClean="0">
                <a:solidFill>
                  <a:schemeClr val="tx1"/>
                </a:solidFill>
                <a:latin typeface="Arial" charset="0"/>
                <a:ea typeface="+mn-ea"/>
                <a:cs typeface="+mn-cs"/>
              </a:rPr>
              <a:t>Box 31-19 on text p. 599</a:t>
            </a:r>
            <a:r>
              <a:rPr lang="en-US" sz="1200" kern="1200" baseline="0" dirty="0" smtClean="0">
                <a:solidFill>
                  <a:schemeClr val="tx1"/>
                </a:solidFill>
                <a:latin typeface="Arial" charset="0"/>
                <a:ea typeface="+mn-ea"/>
                <a:cs typeface="+mn-cs"/>
              </a:rPr>
              <a:t> </a:t>
            </a:r>
            <a:r>
              <a:rPr lang="en-US" sz="1200" b="0" kern="1200" baseline="0" dirty="0" smtClean="0">
                <a:solidFill>
                  <a:schemeClr val="tx1"/>
                </a:solidFill>
                <a:latin typeface="Arial" charset="0"/>
                <a:ea typeface="+mn-ea"/>
                <a:cs typeface="+mn-cs"/>
              </a:rPr>
              <a:t>Procedural Guidelines: </a:t>
            </a:r>
            <a:r>
              <a:rPr lang="en-US" sz="1200" b="0" i="0" kern="1200" baseline="0" dirty="0" smtClean="0">
                <a:solidFill>
                  <a:schemeClr val="tx1"/>
                </a:solidFill>
                <a:latin typeface="Arial" charset="0"/>
                <a:ea typeface="+mn-ea"/>
                <a:cs typeface="+mn-cs"/>
              </a:rPr>
              <a:t>Administering Rectal Suppositories.]</a:t>
            </a:r>
          </a:p>
          <a:p>
            <a:pPr marL="0" marR="0" indent="0" algn="l" defTabSz="914400" rtl="0" eaLnBrk="0" fontAlgn="base" latinLnBrk="0" hangingPunct="0">
              <a:lnSpc>
                <a:spcPct val="100000"/>
              </a:lnSpc>
              <a:spcBef>
                <a:spcPct val="30000"/>
              </a:spcBef>
              <a:spcAft>
                <a:spcPct val="0"/>
              </a:spcAft>
              <a:buClrTx/>
              <a:buSzTx/>
              <a:buFont typeface="Arial" pitchFamily="34" charset="0"/>
              <a:buNone/>
              <a:tabLst/>
              <a:defRPr/>
            </a:pPr>
            <a:r>
              <a:rPr lang="en-US" sz="1200" b="0" i="1" kern="1200" baseline="0" dirty="0" smtClean="0">
                <a:solidFill>
                  <a:schemeClr val="tx1"/>
                </a:solidFill>
                <a:latin typeface="Arial" charset="0"/>
                <a:ea typeface="+mn-ea"/>
                <a:cs typeface="+mn-cs"/>
              </a:rPr>
              <a:t>[Shown are the figures from p. 599 in the procedural guidelines.]</a:t>
            </a:r>
            <a:endParaRPr lang="en-US" b="0" dirty="0" smtClean="0"/>
          </a:p>
          <a:p>
            <a:endParaRPr lang="en-US" b="0" dirty="0"/>
          </a:p>
        </p:txBody>
      </p:sp>
      <p:sp>
        <p:nvSpPr>
          <p:cNvPr id="4" name="Slide Number Placeholder 3"/>
          <p:cNvSpPr>
            <a:spLocks noGrp="1"/>
          </p:cNvSpPr>
          <p:nvPr>
            <p:ph type="sldNum" sz="quarter" idx="10"/>
          </p:nvPr>
        </p:nvSpPr>
        <p:spPr/>
        <p:txBody>
          <a:bodyPr/>
          <a:lstStyle/>
          <a:p>
            <a:pPr>
              <a:defRPr/>
            </a:pPr>
            <a:fld id="{A3380EEE-5C6E-4F60-810D-DB294798E892}" type="slidenum">
              <a:rPr lang="en-US" smtClean="0"/>
              <a:pPr>
                <a:defRPr/>
              </a:pPr>
              <a:t>33</a:t>
            </a:fld>
            <a:endParaRPr lang="en-US" dirty="0"/>
          </a:p>
        </p:txBody>
      </p:sp>
    </p:spTree>
    <p:extLst>
      <p:ext uri="{BB962C8B-B14F-4D97-AF65-F5344CB8AC3E}">
        <p14:creationId xmlns:p14="http://schemas.microsoft.com/office/powerpoint/2010/main" val="28330078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a:buFont typeface="Arial" pitchFamily="34" charset="0"/>
              <a:buChar char="•"/>
            </a:pPr>
            <a:r>
              <a:rPr lang="en-US" sz="1200" kern="1200" baseline="0" dirty="0" smtClean="0">
                <a:solidFill>
                  <a:schemeClr val="tx1"/>
                </a:solidFill>
                <a:latin typeface="Arial" charset="0"/>
                <a:ea typeface="+mn-ea"/>
                <a:cs typeface="+mn-cs"/>
              </a:rPr>
              <a:t>Patients who receive medications by inhalation frequently suffer chronic respiratory disease such as chronic asthma, emphysema, or bronchitis. </a:t>
            </a:r>
          </a:p>
          <a:p>
            <a:pPr>
              <a:buFont typeface="Arial" pitchFamily="34" charset="0"/>
              <a:buChar char="•"/>
            </a:pPr>
            <a:r>
              <a:rPr lang="en-US" sz="1200" kern="1200" baseline="0" dirty="0" smtClean="0">
                <a:solidFill>
                  <a:schemeClr val="tx1"/>
                </a:solidFill>
                <a:latin typeface="Arial" charset="0"/>
                <a:ea typeface="+mn-ea"/>
                <a:cs typeface="+mn-cs"/>
              </a:rPr>
              <a:t>Inhaled medications are often described as “rescue” or “maintenance” medications.</a:t>
            </a:r>
          </a:p>
          <a:p>
            <a:pPr>
              <a:buFont typeface="Arial" pitchFamily="34" charset="0"/>
              <a:buChar char="•"/>
            </a:pPr>
            <a:r>
              <a:rPr lang="en-US" sz="1200" kern="1200" baseline="0" dirty="0" smtClean="0">
                <a:solidFill>
                  <a:schemeClr val="tx1"/>
                </a:solidFill>
                <a:latin typeface="Arial" charset="0"/>
                <a:ea typeface="+mn-ea"/>
                <a:cs typeface="+mn-cs"/>
              </a:rPr>
              <a:t>Rescue medications are short-acting and are taken for immediate relief of acute respiratory distress. </a:t>
            </a:r>
          </a:p>
          <a:p>
            <a:pPr>
              <a:buFont typeface="Arial" pitchFamily="34" charset="0"/>
              <a:buChar char="•"/>
            </a:pPr>
            <a:r>
              <a:rPr lang="en-US" sz="1200" kern="1200" baseline="0" dirty="0" smtClean="0">
                <a:solidFill>
                  <a:schemeClr val="tx1"/>
                </a:solidFill>
                <a:latin typeface="Arial" charset="0"/>
                <a:ea typeface="+mn-ea"/>
                <a:cs typeface="+mn-cs"/>
              </a:rPr>
              <a:t>Maintenance medications are used on a daily schedule to prevent acute respiratory distress. The effects of maintenance medications start within hours of administration and last for a longer time than those of rescue medications. </a:t>
            </a:r>
          </a:p>
          <a:p>
            <a:pPr>
              <a:buFont typeface="Arial" pitchFamily="34" charset="0"/>
              <a:buChar char="•"/>
            </a:pPr>
            <a:r>
              <a:rPr lang="en-US" sz="1200" kern="1200" baseline="0" dirty="0" smtClean="0">
                <a:solidFill>
                  <a:schemeClr val="tx1"/>
                </a:solidFill>
                <a:latin typeface="Arial" charset="0"/>
                <a:ea typeface="+mn-ea"/>
                <a:cs typeface="+mn-cs"/>
              </a:rPr>
              <a:t>Because patients depend on inhaled medications for disease control, and current evidence shows that many patients do not use their inhalers correctly, patients need to learn how to self-administer inhalers safely and effectively.</a:t>
            </a:r>
          </a:p>
          <a:p>
            <a:pPr>
              <a:buFont typeface="Arial" pitchFamily="34" charset="0"/>
              <a:buChar char="•"/>
            </a:pPr>
            <a:r>
              <a:rPr lang="en-US" sz="1200" kern="1200" baseline="0" dirty="0" smtClean="0">
                <a:solidFill>
                  <a:schemeClr val="tx1"/>
                </a:solidFill>
                <a:latin typeface="Arial" charset="0"/>
                <a:ea typeface="+mn-ea"/>
                <a:cs typeface="+mn-cs"/>
              </a:rPr>
              <a:t>Some patients use a spacer with the pressurized metered-dose inhaler (pMDI). (Breath-actuated metered-dose inhalers [BAIs] and dry powder inhalers [DPIs] do not use spacers.) The spacer is a 4- to 8-inch (10.16- to 20.32-cm)-long tube that attaches to the pMDI and allows the particles of medication to slow down and break into smaller pieces, which improves drug absorption in the patient’s airway. Spacers have a face mask for infants and children younger than 4 years of age. They are especially helpful when the patient has difficulty coordinating the steps involved in self-administering inhaled medications. When patients do not use their inhalers and spacers correctly, they do not receive the full effect of the medication. Therefore, patient education is essential. </a:t>
            </a:r>
          </a:p>
          <a:p>
            <a:pPr>
              <a:buFont typeface="Arial" pitchFamily="34" charset="0"/>
              <a:buChar char="•"/>
            </a:pPr>
            <a:r>
              <a:rPr lang="en-US" sz="1200" kern="1200" baseline="0" dirty="0" smtClean="0">
                <a:solidFill>
                  <a:schemeClr val="tx1"/>
                </a:solidFill>
                <a:latin typeface="Arial" charset="0"/>
                <a:ea typeface="+mn-ea"/>
                <a:cs typeface="+mn-cs"/>
              </a:rPr>
              <a:t>One important aspect of patient teaching is to help the patient determine when the MDI, BAI, or DPI is empty and needs to be replaced. </a:t>
            </a:r>
          </a:p>
          <a:p>
            <a:pPr>
              <a:buFont typeface="Arial" pitchFamily="34" charset="0"/>
              <a:buChar char="•"/>
            </a:pPr>
            <a:r>
              <a:rPr lang="en-US" sz="1200" kern="1200" baseline="0" dirty="0" smtClean="0">
                <a:solidFill>
                  <a:schemeClr val="tx1"/>
                </a:solidFill>
                <a:latin typeface="Arial" charset="0"/>
                <a:ea typeface="+mn-ea"/>
                <a:cs typeface="+mn-cs"/>
              </a:rPr>
              <a:t>To calculate how long medication in an inhaler will last, divide the number of doses in the container by the number of doses the patient takes per day. </a:t>
            </a:r>
            <a:endParaRPr lang="en-US" dirty="0"/>
          </a:p>
        </p:txBody>
      </p:sp>
      <p:sp>
        <p:nvSpPr>
          <p:cNvPr id="4" name="Slide Number Placeholder 3"/>
          <p:cNvSpPr>
            <a:spLocks noGrp="1"/>
          </p:cNvSpPr>
          <p:nvPr>
            <p:ph type="sldNum" sz="quarter" idx="10"/>
          </p:nvPr>
        </p:nvSpPr>
        <p:spPr/>
        <p:txBody>
          <a:bodyPr/>
          <a:lstStyle/>
          <a:p>
            <a:pPr>
              <a:defRPr/>
            </a:pPr>
            <a:fld id="{A3380EEE-5C6E-4F60-810D-DB294798E892}" type="slidenum">
              <a:rPr lang="en-US" smtClean="0"/>
              <a:pPr>
                <a:defRPr/>
              </a:pPr>
              <a:t>38</a:t>
            </a:fld>
            <a:endParaRPr lang="en-US" dirty="0"/>
          </a:p>
        </p:txBody>
      </p:sp>
    </p:spTree>
    <p:extLst>
      <p:ext uri="{BB962C8B-B14F-4D97-AF65-F5344CB8AC3E}">
        <p14:creationId xmlns:p14="http://schemas.microsoft.com/office/powerpoint/2010/main" val="40499025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sz="1200" b="0" kern="1200" baseline="0" dirty="0" smtClean="0">
                <a:solidFill>
                  <a:schemeClr val="tx1"/>
                </a:solidFill>
                <a:latin typeface="Arial" charset="0"/>
                <a:ea typeface="+mn-ea"/>
                <a:cs typeface="+mn-cs"/>
              </a:rPr>
              <a:t>Shown is an automated medication dispensing system (AMDS).</a:t>
            </a:r>
          </a:p>
          <a:p>
            <a:pPr>
              <a:buFont typeface="Arial" pitchFamily="34" charset="0"/>
              <a:buChar char="•"/>
            </a:pPr>
            <a:r>
              <a:rPr lang="en-US" sz="1200" b="0" kern="1200" baseline="0" dirty="0" smtClean="0">
                <a:solidFill>
                  <a:schemeClr val="tx1"/>
                </a:solidFill>
                <a:latin typeface="Arial" charset="0"/>
                <a:ea typeface="+mn-ea"/>
                <a:cs typeface="+mn-cs"/>
              </a:rPr>
              <a:t> </a:t>
            </a:r>
            <a:r>
              <a:rPr lang="en-US" sz="1200" kern="1200" baseline="0" dirty="0" smtClean="0">
                <a:solidFill>
                  <a:schemeClr val="tx1"/>
                </a:solidFill>
                <a:latin typeface="Arial" charset="0"/>
                <a:ea typeface="+mn-ea"/>
                <a:cs typeface="+mn-cs"/>
              </a:rPr>
              <a:t>AMDSs control the dispensing of all medications, including narcotics. Each nurse accesses the system by entering a security code. Some systems require bioidentification as well. With these systems, you place your finger on a screen to access the computer. You select the patient’s name and his or her drug profile before the AMDS dispenses a medication. With these systems, you are allowed to select the desired medication, dosage, and route from a list displayed on the computer screen. </a:t>
            </a:r>
          </a:p>
          <a:p>
            <a:pPr>
              <a:buFont typeface="Arial" pitchFamily="34" charset="0"/>
              <a:buChar char="•"/>
            </a:pPr>
            <a:r>
              <a:rPr lang="en-US" sz="1200" kern="1200" baseline="0" dirty="0" smtClean="0">
                <a:solidFill>
                  <a:schemeClr val="tx1"/>
                </a:solidFill>
                <a:latin typeface="Arial" charset="0"/>
                <a:ea typeface="+mn-ea"/>
                <a:cs typeface="+mn-cs"/>
              </a:rPr>
              <a:t>The system causes the drawer containing medication to open, records it, and charges it to the patient. Systems that are connected to the patient’s computerized medical record then record information about the medication (e.g., medication name, dose, time) and the nurse’s name in the patient’s medical record. Some systems require nurses to scan bar codes to identify the patient, the medication, and the nurse administering the medication before recording this information in the patient’s computerized medical record. Agencies that implement AMDS with bar-code scanning often reduce the incidence of medication errors.</a:t>
            </a:r>
            <a:endParaRPr lang="en-US" sz="1200" b="0" kern="1200" baseline="0" dirty="0" smtClean="0">
              <a:solidFill>
                <a:schemeClr val="tx1"/>
              </a:solidFill>
              <a:latin typeface="Arial" charset="0"/>
              <a:ea typeface="+mn-ea"/>
              <a:cs typeface="+mn-cs"/>
            </a:endParaRPr>
          </a:p>
          <a:p>
            <a:pPr>
              <a:buFont typeface="Arial" pitchFamily="34" charset="0"/>
              <a:buNone/>
            </a:pPr>
            <a:r>
              <a:rPr lang="en-US" sz="1200" b="0" i="1" kern="1200" baseline="0" dirty="0" smtClean="0">
                <a:solidFill>
                  <a:schemeClr val="tx1"/>
                </a:solidFill>
                <a:latin typeface="Arial" charset="0"/>
                <a:ea typeface="+mn-ea"/>
                <a:cs typeface="+mn-cs"/>
              </a:rPr>
              <a:t>[Shown is Figure 31-7 from text p. 582.]</a:t>
            </a:r>
            <a:endParaRPr lang="en-US" b="0" i="1" dirty="0"/>
          </a:p>
        </p:txBody>
      </p:sp>
      <p:sp>
        <p:nvSpPr>
          <p:cNvPr id="4" name="Slide Number Placeholder 3"/>
          <p:cNvSpPr>
            <a:spLocks noGrp="1"/>
          </p:cNvSpPr>
          <p:nvPr>
            <p:ph type="sldNum" sz="quarter" idx="10"/>
          </p:nvPr>
        </p:nvSpPr>
        <p:spPr/>
        <p:txBody>
          <a:bodyPr/>
          <a:lstStyle/>
          <a:p>
            <a:pPr>
              <a:defRPr/>
            </a:pPr>
            <a:fld id="{A3380EEE-5C6E-4F60-810D-DB294798E892}" type="slidenum">
              <a:rPr lang="en-US" smtClean="0"/>
              <a:pPr>
                <a:defRPr/>
              </a:pPr>
              <a:t>6</a:t>
            </a:fld>
            <a:endParaRPr lang="en-US" dirty="0"/>
          </a:p>
        </p:txBody>
      </p:sp>
    </p:spTree>
    <p:extLst>
      <p:ext uri="{BB962C8B-B14F-4D97-AF65-F5344CB8AC3E}">
        <p14:creationId xmlns:p14="http://schemas.microsoft.com/office/powerpoint/2010/main" val="22356443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a:ln/>
        </p:spPr>
      </p:sp>
      <p:sp>
        <p:nvSpPr>
          <p:cNvPr id="98307" name="Notes Placeholder 2"/>
          <p:cNvSpPr>
            <a:spLocks noGrp="1"/>
          </p:cNvSpPr>
          <p:nvPr>
            <p:ph type="body" idx="1"/>
          </p:nvPr>
        </p:nvSpPr>
        <p:spPr>
          <a:noFill/>
          <a:ln/>
        </p:spPr>
        <p:txBody>
          <a:bodyPr/>
          <a:lstStyle/>
          <a:p>
            <a:endParaRPr lang="en-US" smtClean="0"/>
          </a:p>
        </p:txBody>
      </p:sp>
      <p:sp>
        <p:nvSpPr>
          <p:cNvPr id="98308" name="Slide Number Placeholder 3"/>
          <p:cNvSpPr>
            <a:spLocks noGrp="1"/>
          </p:cNvSpPr>
          <p:nvPr>
            <p:ph type="sldNum" sz="quarter" idx="5"/>
          </p:nvPr>
        </p:nvSpPr>
        <p:spPr>
          <a:noFill/>
        </p:spPr>
        <p:txBody>
          <a:bodyPr/>
          <a:lstStyle/>
          <a:p>
            <a:fld id="{7FAA4DE0-812A-4E16-BE82-454A79BA7DB6}" type="slidenum">
              <a:rPr lang="en-US"/>
              <a:pPr/>
              <a:t>40</a:t>
            </a:fld>
            <a:endParaRPr lang="en-US"/>
          </a:p>
        </p:txBody>
      </p:sp>
    </p:spTree>
    <p:extLst>
      <p:ext uri="{BB962C8B-B14F-4D97-AF65-F5344CB8AC3E}">
        <p14:creationId xmlns:p14="http://schemas.microsoft.com/office/powerpoint/2010/main" val="35933124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p>
            <a:fld id="{0EE63FB7-BCF2-4059-80AE-728809C8AA68}" type="slidenum">
              <a:rPr lang="en-US"/>
              <a:pPr/>
              <a:t>41</a:t>
            </a:fld>
            <a:endParaRPr lang="en-US"/>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p:spPr>
        <p:txBody>
          <a:bodyPr/>
          <a:lstStyle/>
          <a:p>
            <a:r>
              <a:rPr lang="en-US" smtClean="0"/>
              <a:t>Figure 35-55. Ultrasonic nebulizer. (Courtesy of Mabis Healthcare, Inc.)</a:t>
            </a:r>
          </a:p>
          <a:p>
            <a:r>
              <a:rPr lang="en-US" smtClean="0"/>
              <a:t>Figure 35-56. Metered-dose inhaler.</a:t>
            </a:r>
          </a:p>
          <a:p>
            <a:r>
              <a:rPr lang="en-US" smtClean="0"/>
              <a:t>Figure 35-57. Delivery of medication to the lungs using a metered-dose inhaler extender. (Courtesy of Trudell Medical International).</a:t>
            </a:r>
          </a:p>
        </p:txBody>
      </p:sp>
    </p:spTree>
    <p:extLst>
      <p:ext uri="{BB962C8B-B14F-4D97-AF65-F5344CB8AC3E}">
        <p14:creationId xmlns:p14="http://schemas.microsoft.com/office/powerpoint/2010/main" val="12899325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itchFamily="34" charset="0"/>
              <a:buChar char="•"/>
            </a:pPr>
            <a:r>
              <a:rPr lang="en-US" dirty="0" smtClean="0"/>
              <a:t>Parenteral administration entails injecting</a:t>
            </a:r>
            <a:r>
              <a:rPr lang="en-US" baseline="0" dirty="0" smtClean="0"/>
              <a:t> into body tissues and involves several components revolving around medication preparation. </a:t>
            </a:r>
          </a:p>
          <a:p>
            <a:pPr>
              <a:buFont typeface="Arial" pitchFamily="34" charset="0"/>
              <a:buChar char="•"/>
            </a:pPr>
            <a:r>
              <a:rPr lang="en-US" baseline="0" dirty="0" smtClean="0"/>
              <a:t>Medication equipment includes syringe, ampule, or vial.</a:t>
            </a:r>
          </a:p>
          <a:p>
            <a:pPr>
              <a:buFont typeface="Arial" pitchFamily="34" charset="0"/>
              <a:buChar char="•"/>
            </a:pPr>
            <a:r>
              <a:rPr lang="en-US" baseline="0" dirty="0" smtClean="0"/>
              <a:t>Upon completing medication preparation, administration occurs via various routes. </a:t>
            </a:r>
          </a:p>
          <a:p>
            <a:pPr>
              <a:buFont typeface="Arial" pitchFamily="34" charset="0"/>
              <a:buChar char="•"/>
            </a:pPr>
            <a:r>
              <a:rPr lang="en-US" sz="1200" kern="1200" baseline="0" dirty="0" smtClean="0">
                <a:solidFill>
                  <a:schemeClr val="tx1"/>
                </a:solidFill>
                <a:latin typeface="Arial" charset="0"/>
                <a:ea typeface="+mn-ea"/>
                <a:cs typeface="+mn-cs"/>
              </a:rPr>
              <a:t>When preparing medications, the nurse checks the medication container label against the medication administration record (MAR) three times.</a:t>
            </a:r>
            <a:endParaRPr lang="en-US" baseline="0" dirty="0" smtClean="0"/>
          </a:p>
          <a:p>
            <a:pPr>
              <a:buFont typeface="Arial" pitchFamily="34" charset="0"/>
              <a:buChar char="•"/>
            </a:pPr>
            <a:r>
              <a:rPr lang="en-US" sz="1200" kern="1200" baseline="0" dirty="0" smtClean="0">
                <a:solidFill>
                  <a:schemeClr val="tx1"/>
                </a:solidFill>
                <a:latin typeface="Arial" charset="0"/>
                <a:ea typeface="+mn-ea"/>
                <a:cs typeface="+mn-cs"/>
              </a:rPr>
              <a:t>After a needle pierces the skin, risk for infection is present. </a:t>
            </a:r>
          </a:p>
          <a:p>
            <a:pPr>
              <a:buFont typeface="Arial" pitchFamily="34" charset="0"/>
              <a:buChar char="•"/>
            </a:pPr>
            <a:r>
              <a:rPr lang="en-US" sz="1200" kern="1200" baseline="0" dirty="0" smtClean="0">
                <a:solidFill>
                  <a:schemeClr val="tx1"/>
                </a:solidFill>
                <a:latin typeface="Arial" charset="0"/>
                <a:ea typeface="+mn-ea"/>
                <a:cs typeface="+mn-cs"/>
              </a:rPr>
              <a:t>Each type of injection requires certain skills to ensure that the medication reaches the proper location. </a:t>
            </a:r>
          </a:p>
          <a:p>
            <a:pPr>
              <a:buFont typeface="Arial" pitchFamily="34" charset="0"/>
              <a:buNone/>
            </a:pPr>
            <a:r>
              <a:rPr lang="en-US" sz="1200" b="0" i="0" kern="1200" baseline="0" dirty="0" smtClean="0">
                <a:solidFill>
                  <a:schemeClr val="tx1"/>
                </a:solidFill>
                <a:latin typeface="Arial" charset="0"/>
                <a:ea typeface="+mn-ea"/>
                <a:cs typeface="+mn-cs"/>
              </a:rPr>
              <a:t>[</a:t>
            </a:r>
            <a:r>
              <a:rPr lang="en-US" sz="1200" b="0" i="1" kern="1200" baseline="0" dirty="0" smtClean="0">
                <a:solidFill>
                  <a:schemeClr val="tx1"/>
                </a:solidFill>
                <a:latin typeface="Arial" charset="0"/>
                <a:ea typeface="+mn-ea"/>
                <a:cs typeface="+mn-cs"/>
              </a:rPr>
              <a:t>See Box 31-20 on text p. 600 </a:t>
            </a:r>
            <a:r>
              <a:rPr lang="en-US" sz="1200" b="0" i="0" kern="1200" baseline="0" dirty="0" smtClean="0">
                <a:solidFill>
                  <a:schemeClr val="tx1"/>
                </a:solidFill>
                <a:latin typeface="Arial" charset="0"/>
                <a:ea typeface="+mn-ea"/>
                <a:cs typeface="+mn-cs"/>
              </a:rPr>
              <a:t>Preventing Infection During an Injection.]</a:t>
            </a:r>
            <a:endParaRPr lang="en-US" b="0" i="0" dirty="0"/>
          </a:p>
        </p:txBody>
      </p:sp>
      <p:sp>
        <p:nvSpPr>
          <p:cNvPr id="4" name="Slide Number Placeholder 3"/>
          <p:cNvSpPr>
            <a:spLocks noGrp="1"/>
          </p:cNvSpPr>
          <p:nvPr>
            <p:ph type="sldNum" sz="quarter" idx="10"/>
          </p:nvPr>
        </p:nvSpPr>
        <p:spPr/>
        <p:txBody>
          <a:bodyPr/>
          <a:lstStyle/>
          <a:p>
            <a:pPr>
              <a:defRPr/>
            </a:pPr>
            <a:fld id="{A3380EEE-5C6E-4F60-810D-DB294798E892}" type="slidenum">
              <a:rPr lang="en-US" smtClean="0"/>
              <a:pPr>
                <a:defRPr/>
              </a:pPr>
              <a:t>42</a:t>
            </a:fld>
            <a:endParaRPr lang="en-US" dirty="0"/>
          </a:p>
        </p:txBody>
      </p:sp>
    </p:spTree>
    <p:extLst>
      <p:ext uri="{BB962C8B-B14F-4D97-AF65-F5344CB8AC3E}">
        <p14:creationId xmlns:p14="http://schemas.microsoft.com/office/powerpoint/2010/main" val="19757513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itchFamily="34" charset="0"/>
              <a:buChar char="•"/>
            </a:pPr>
            <a:r>
              <a:rPr lang="en-US" sz="1200" kern="1200" baseline="0" dirty="0" smtClean="0">
                <a:solidFill>
                  <a:schemeClr val="tx1"/>
                </a:solidFill>
                <a:latin typeface="Arial" charset="0"/>
                <a:ea typeface="+mn-ea"/>
                <a:cs typeface="+mn-cs"/>
              </a:rPr>
              <a:t>A variety of syringes and needles are available, each designed to deliver a certain volume of a medication to a specific type of tissue.</a:t>
            </a:r>
          </a:p>
          <a:p>
            <a:pPr>
              <a:buFont typeface="Arial" pitchFamily="34" charset="0"/>
              <a:buChar char="•"/>
            </a:pPr>
            <a:r>
              <a:rPr lang="en-US" sz="1200" kern="1200" baseline="0" dirty="0" smtClean="0">
                <a:solidFill>
                  <a:schemeClr val="tx1"/>
                </a:solidFill>
                <a:latin typeface="Arial" charset="0"/>
                <a:ea typeface="+mn-ea"/>
                <a:cs typeface="+mn-cs"/>
              </a:rPr>
              <a:t>Syringes consist of a cylindrical barrel with a tip designed to fit the hub of a hypodermic needle and a close-fitting plunger. Luer-Lok syringes have needles that are twisted onto the tip and lock themselves in place</a:t>
            </a:r>
            <a:r>
              <a:rPr lang="en-US" sz="1200" i="1" kern="1200" baseline="0" dirty="0" smtClean="0">
                <a:solidFill>
                  <a:schemeClr val="tx1"/>
                </a:solidFill>
                <a:latin typeface="Arial" charset="0"/>
                <a:ea typeface="+mn-ea"/>
                <a:cs typeface="+mn-cs"/>
              </a:rPr>
              <a:t>. </a:t>
            </a:r>
            <a:r>
              <a:rPr lang="en-US" sz="1200" i="0" kern="1200" baseline="0" dirty="0" smtClean="0">
                <a:solidFill>
                  <a:schemeClr val="tx1"/>
                </a:solidFill>
                <a:latin typeface="Arial" charset="0"/>
                <a:ea typeface="+mn-ea"/>
                <a:cs typeface="+mn-cs"/>
              </a:rPr>
              <a:t>This design </a:t>
            </a:r>
            <a:r>
              <a:rPr lang="en-US" sz="1200" kern="1200" baseline="0" dirty="0" smtClean="0">
                <a:solidFill>
                  <a:schemeClr val="tx1"/>
                </a:solidFill>
                <a:latin typeface="Arial" charset="0"/>
                <a:ea typeface="+mn-ea"/>
                <a:cs typeface="+mn-cs"/>
              </a:rPr>
              <a:t>prevents inadvertent removal of the needle.</a:t>
            </a:r>
          </a:p>
          <a:p>
            <a:pPr>
              <a:buFont typeface="Arial" pitchFamily="34" charset="0"/>
              <a:buChar char="•"/>
            </a:pPr>
            <a:r>
              <a:rPr lang="en-US" sz="1200" kern="1200" baseline="0" dirty="0" smtClean="0">
                <a:solidFill>
                  <a:schemeClr val="tx1"/>
                </a:solidFill>
                <a:latin typeface="Arial" charset="0"/>
                <a:ea typeface="+mn-ea"/>
                <a:cs typeface="+mn-cs"/>
              </a:rPr>
              <a:t>A larger volume of a syringe creates discomfort. You sometimes change a needle based on the route of administration and the size of the patient.</a:t>
            </a:r>
            <a:endParaRPr lang="en-US" dirty="0"/>
          </a:p>
        </p:txBody>
      </p:sp>
      <p:sp>
        <p:nvSpPr>
          <p:cNvPr id="4" name="Slide Number Placeholder 3"/>
          <p:cNvSpPr>
            <a:spLocks noGrp="1"/>
          </p:cNvSpPr>
          <p:nvPr>
            <p:ph type="sldNum" sz="quarter" idx="10"/>
          </p:nvPr>
        </p:nvSpPr>
        <p:spPr/>
        <p:txBody>
          <a:bodyPr/>
          <a:lstStyle/>
          <a:p>
            <a:pPr>
              <a:defRPr/>
            </a:pPr>
            <a:fld id="{A3380EEE-5C6E-4F60-810D-DB294798E892}" type="slidenum">
              <a:rPr lang="en-US" smtClean="0"/>
              <a:pPr>
                <a:defRPr/>
              </a:pPr>
              <a:t>43</a:t>
            </a:fld>
            <a:endParaRPr lang="en-US" dirty="0"/>
          </a:p>
        </p:txBody>
      </p:sp>
    </p:spTree>
    <p:extLst>
      <p:ext uri="{BB962C8B-B14F-4D97-AF65-F5344CB8AC3E}">
        <p14:creationId xmlns:p14="http://schemas.microsoft.com/office/powerpoint/2010/main" val="19757513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sz="1200" b="0" kern="1200" baseline="0" dirty="0" smtClean="0">
                <a:solidFill>
                  <a:schemeClr val="tx1"/>
                </a:solidFill>
                <a:latin typeface="Arial" charset="0"/>
                <a:ea typeface="+mn-ea"/>
                <a:cs typeface="+mn-cs"/>
              </a:rPr>
              <a:t>Types of syringes are shown: </a:t>
            </a:r>
            <a:r>
              <a:rPr lang="en-US" sz="1200" b="0" i="1" kern="1200" baseline="0" dirty="0" smtClean="0">
                <a:solidFill>
                  <a:schemeClr val="tx1"/>
                </a:solidFill>
                <a:latin typeface="Arial" charset="0"/>
                <a:ea typeface="+mn-ea"/>
                <a:cs typeface="+mn-cs"/>
              </a:rPr>
              <a:t>A,</a:t>
            </a:r>
            <a:r>
              <a:rPr lang="en-US" sz="1200" b="0" kern="1200" baseline="0" dirty="0" smtClean="0">
                <a:solidFill>
                  <a:schemeClr val="tx1"/>
                </a:solidFill>
                <a:latin typeface="Arial" charset="0"/>
                <a:ea typeface="+mn-ea"/>
                <a:cs typeface="+mn-cs"/>
              </a:rPr>
              <a:t> 5-mL syringe. </a:t>
            </a:r>
            <a:r>
              <a:rPr lang="en-US" sz="1200" b="0" i="1" kern="1200" baseline="0" dirty="0" smtClean="0">
                <a:solidFill>
                  <a:schemeClr val="tx1"/>
                </a:solidFill>
                <a:latin typeface="Arial" charset="0"/>
                <a:ea typeface="+mn-ea"/>
                <a:cs typeface="+mn-cs"/>
              </a:rPr>
              <a:t>B,</a:t>
            </a:r>
            <a:r>
              <a:rPr lang="en-US" sz="1200" b="0" kern="1200" baseline="0" dirty="0" smtClean="0">
                <a:solidFill>
                  <a:schemeClr val="tx1"/>
                </a:solidFill>
                <a:latin typeface="Arial" charset="0"/>
                <a:ea typeface="+mn-ea"/>
                <a:cs typeface="+mn-cs"/>
              </a:rPr>
              <a:t> 3-mL syringe. </a:t>
            </a:r>
            <a:r>
              <a:rPr lang="en-US" sz="1200" b="0" i="1" kern="1200" baseline="0" dirty="0" smtClean="0">
                <a:solidFill>
                  <a:schemeClr val="tx1"/>
                </a:solidFill>
                <a:latin typeface="Arial" charset="0"/>
                <a:ea typeface="+mn-ea"/>
                <a:cs typeface="+mn-cs"/>
              </a:rPr>
              <a:t>C,</a:t>
            </a:r>
            <a:r>
              <a:rPr lang="en-US" sz="1200" b="0" kern="1200" baseline="0" dirty="0" smtClean="0">
                <a:solidFill>
                  <a:schemeClr val="tx1"/>
                </a:solidFill>
                <a:latin typeface="Arial" charset="0"/>
                <a:ea typeface="+mn-ea"/>
                <a:cs typeface="+mn-cs"/>
              </a:rPr>
              <a:t> Tuberculin syringe marked in 0.01 (hundredths) for doses less than 1 mL. </a:t>
            </a:r>
            <a:r>
              <a:rPr lang="en-US" sz="1200" b="0" i="1" kern="1200" baseline="0" dirty="0" smtClean="0">
                <a:solidFill>
                  <a:schemeClr val="tx1"/>
                </a:solidFill>
                <a:latin typeface="Arial" charset="0"/>
                <a:ea typeface="+mn-ea"/>
                <a:cs typeface="+mn-cs"/>
              </a:rPr>
              <a:t>D,</a:t>
            </a:r>
            <a:r>
              <a:rPr lang="en-US" sz="1200" b="0" kern="1200" baseline="0" dirty="0" smtClean="0">
                <a:solidFill>
                  <a:schemeClr val="tx1"/>
                </a:solidFill>
                <a:latin typeface="Arial" charset="0"/>
                <a:ea typeface="+mn-ea"/>
                <a:cs typeface="+mn-cs"/>
              </a:rPr>
              <a:t> Insulin syringe marked in units (50).</a:t>
            </a:r>
          </a:p>
          <a:p>
            <a:pPr>
              <a:buFont typeface="Arial" pitchFamily="34" charset="0"/>
              <a:buChar char="•"/>
            </a:pPr>
            <a:r>
              <a:rPr lang="en-US" sz="1200" kern="1200" baseline="0" dirty="0" smtClean="0">
                <a:solidFill>
                  <a:schemeClr val="tx1"/>
                </a:solidFill>
                <a:latin typeface="Arial" charset="0"/>
                <a:ea typeface="+mn-ea"/>
                <a:cs typeface="+mn-cs"/>
              </a:rPr>
              <a:t>The tuberculin syringe (</a:t>
            </a:r>
            <a:r>
              <a:rPr lang="en-US" sz="1200" i="1" kern="1200" baseline="0" dirty="0" smtClean="0">
                <a:solidFill>
                  <a:schemeClr val="tx1"/>
                </a:solidFill>
                <a:latin typeface="Arial" charset="0"/>
                <a:ea typeface="+mn-ea"/>
                <a:cs typeface="+mn-cs"/>
              </a:rPr>
              <a:t>C) </a:t>
            </a:r>
            <a:r>
              <a:rPr lang="en-US" sz="1200" i="0" kern="1200" baseline="0" dirty="0" smtClean="0">
                <a:solidFill>
                  <a:schemeClr val="tx1"/>
                </a:solidFill>
                <a:latin typeface="Arial" charset="0"/>
                <a:ea typeface="+mn-ea"/>
                <a:cs typeface="+mn-cs"/>
              </a:rPr>
              <a:t>is calibrated in sixteenths </a:t>
            </a:r>
            <a:r>
              <a:rPr lang="en-US" sz="1200" kern="1200" baseline="0" dirty="0" smtClean="0">
                <a:solidFill>
                  <a:schemeClr val="tx1"/>
                </a:solidFill>
                <a:latin typeface="Arial" charset="0"/>
                <a:ea typeface="+mn-ea"/>
                <a:cs typeface="+mn-cs"/>
              </a:rPr>
              <a:t>of a minim and hundredths of a milliliter and has a capacity of 1 mL. Use a tuberculin syringe to prepare small amounts of medications (e.g., intradermal, subcutaneous injections). A tuberculin syringe is useful when small, precise doses are prepared for infants or young children.</a:t>
            </a:r>
          </a:p>
          <a:p>
            <a:pPr>
              <a:buFont typeface="Arial" pitchFamily="34" charset="0"/>
              <a:buChar char="•"/>
            </a:pPr>
            <a:r>
              <a:rPr lang="en-US" sz="1200" kern="1200" baseline="0" dirty="0" smtClean="0">
                <a:solidFill>
                  <a:schemeClr val="tx1"/>
                </a:solidFill>
                <a:latin typeface="Arial" charset="0"/>
                <a:ea typeface="+mn-ea"/>
                <a:cs typeface="+mn-cs"/>
              </a:rPr>
              <a:t>Insulin syringes (</a:t>
            </a:r>
            <a:r>
              <a:rPr lang="en-US" sz="1200" i="1" kern="1200" baseline="0" dirty="0" smtClean="0">
                <a:solidFill>
                  <a:schemeClr val="tx1"/>
                </a:solidFill>
                <a:latin typeface="Arial" charset="0"/>
                <a:ea typeface="+mn-ea"/>
                <a:cs typeface="+mn-cs"/>
              </a:rPr>
              <a:t>D) </a:t>
            </a:r>
            <a:r>
              <a:rPr lang="en-US" sz="1200" i="0" kern="1200" baseline="0" dirty="0" smtClean="0">
                <a:solidFill>
                  <a:schemeClr val="tx1"/>
                </a:solidFill>
                <a:latin typeface="Arial" charset="0"/>
                <a:ea typeface="+mn-ea"/>
                <a:cs typeface="+mn-cs"/>
              </a:rPr>
              <a:t>are available in sizes that hold </a:t>
            </a:r>
            <a:r>
              <a:rPr lang="en-US" sz="1200" kern="1200" baseline="0" dirty="0" smtClean="0">
                <a:solidFill>
                  <a:schemeClr val="tx1"/>
                </a:solidFill>
                <a:latin typeface="Arial" charset="0"/>
                <a:ea typeface="+mn-ea"/>
                <a:cs typeface="+mn-cs"/>
              </a:rPr>
              <a:t>0.3 to 1 mL and are calibrated in units. Most insulin syringes are U-100s, designed to be used with U-100 strength insulin. Each milliliter of U-100 insulin contains 100 units of insulin. </a:t>
            </a:r>
            <a:endParaRPr lang="en-US" sz="1200" b="0" kern="1200" baseline="0" dirty="0" smtClean="0">
              <a:solidFill>
                <a:schemeClr val="tx1"/>
              </a:solidFill>
              <a:latin typeface="Arial" charset="0"/>
              <a:ea typeface="+mn-ea"/>
              <a:cs typeface="+mn-cs"/>
            </a:endParaRPr>
          </a:p>
          <a:p>
            <a:pPr>
              <a:buFont typeface="Arial" pitchFamily="34" charset="0"/>
              <a:buNone/>
            </a:pPr>
            <a:r>
              <a:rPr lang="en-US" sz="1200" b="0" i="1" kern="1200" baseline="0" dirty="0" smtClean="0">
                <a:solidFill>
                  <a:schemeClr val="tx1"/>
                </a:solidFill>
                <a:latin typeface="Arial" charset="0"/>
                <a:ea typeface="+mn-ea"/>
                <a:cs typeface="+mn-cs"/>
              </a:rPr>
              <a:t>[Shown is Figure 31-10 from text p. 601.]</a:t>
            </a:r>
            <a:endParaRPr lang="en-US" b="0" i="1" dirty="0"/>
          </a:p>
        </p:txBody>
      </p:sp>
      <p:sp>
        <p:nvSpPr>
          <p:cNvPr id="4" name="Slide Number Placeholder 3"/>
          <p:cNvSpPr>
            <a:spLocks noGrp="1"/>
          </p:cNvSpPr>
          <p:nvPr>
            <p:ph type="sldNum" sz="quarter" idx="10"/>
          </p:nvPr>
        </p:nvSpPr>
        <p:spPr/>
        <p:txBody>
          <a:bodyPr/>
          <a:lstStyle/>
          <a:p>
            <a:pPr>
              <a:defRPr/>
            </a:pPr>
            <a:fld id="{A3380EEE-5C6E-4F60-810D-DB294798E892}" type="slidenum">
              <a:rPr lang="en-US" smtClean="0"/>
              <a:pPr>
                <a:defRPr/>
              </a:pPr>
              <a:t>44</a:t>
            </a:fld>
            <a:endParaRPr lang="en-US" dirty="0"/>
          </a:p>
        </p:txBody>
      </p:sp>
    </p:spTree>
    <p:extLst>
      <p:ext uri="{BB962C8B-B14F-4D97-AF65-F5344CB8AC3E}">
        <p14:creationId xmlns:p14="http://schemas.microsoft.com/office/powerpoint/2010/main" val="40692993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sz="1200" kern="1200" baseline="0" dirty="0" smtClean="0">
                <a:solidFill>
                  <a:schemeClr val="tx1"/>
                </a:solidFill>
                <a:latin typeface="Arial" charset="0"/>
                <a:ea typeface="+mn-ea"/>
                <a:cs typeface="+mn-cs"/>
              </a:rPr>
              <a:t>The parts of a syringe are the plunger, barrel, and tip.</a:t>
            </a:r>
          </a:p>
          <a:p>
            <a:pPr>
              <a:buFont typeface="Arial" pitchFamily="34" charset="0"/>
              <a:buChar char="•"/>
            </a:pPr>
            <a:r>
              <a:rPr lang="en-US" sz="1200" kern="1200" baseline="0" dirty="0" smtClean="0">
                <a:solidFill>
                  <a:schemeClr val="tx1"/>
                </a:solidFill>
                <a:latin typeface="Arial" charset="0"/>
                <a:ea typeface="+mn-ea"/>
                <a:cs typeface="+mn-cs"/>
              </a:rPr>
              <a:t>Fill a syringe by pulling the plunger outward while the needle tip remains immersed in the prepared solution. Touch only the outside of the syringe barrel and the handle of the plunger to maintain sterility. Avoid letting any unsterile object touch the tip or inside of the barrel, the hub, the shaft of the plunger, or the needle.</a:t>
            </a:r>
          </a:p>
          <a:p>
            <a:pPr>
              <a:buFont typeface="Arial" pitchFamily="34" charset="0"/>
              <a:buNone/>
            </a:pPr>
            <a:r>
              <a:rPr lang="en-US" sz="1200" i="1" kern="1200" baseline="0" dirty="0" smtClean="0">
                <a:solidFill>
                  <a:schemeClr val="tx1"/>
                </a:solidFill>
                <a:latin typeface="Arial" charset="0"/>
                <a:ea typeface="+mn-ea"/>
                <a:cs typeface="+mn-cs"/>
              </a:rPr>
              <a:t>[Shown is Figure 31-11 from text p. 601.]</a:t>
            </a:r>
            <a:endParaRPr lang="en-US" i="1" dirty="0"/>
          </a:p>
        </p:txBody>
      </p:sp>
      <p:sp>
        <p:nvSpPr>
          <p:cNvPr id="4" name="Slide Number Placeholder 3"/>
          <p:cNvSpPr>
            <a:spLocks noGrp="1"/>
          </p:cNvSpPr>
          <p:nvPr>
            <p:ph type="sldNum" sz="quarter" idx="10"/>
          </p:nvPr>
        </p:nvSpPr>
        <p:spPr/>
        <p:txBody>
          <a:bodyPr/>
          <a:lstStyle/>
          <a:p>
            <a:pPr>
              <a:defRPr/>
            </a:pPr>
            <a:fld id="{A3380EEE-5C6E-4F60-810D-DB294798E892}" type="slidenum">
              <a:rPr lang="en-US" smtClean="0"/>
              <a:pPr>
                <a:defRPr/>
              </a:pPr>
              <a:t>45</a:t>
            </a:fld>
            <a:endParaRPr lang="en-US" dirty="0"/>
          </a:p>
        </p:txBody>
      </p:sp>
    </p:spTree>
    <p:extLst>
      <p:ext uri="{BB962C8B-B14F-4D97-AF65-F5344CB8AC3E}">
        <p14:creationId xmlns:p14="http://schemas.microsoft.com/office/powerpoint/2010/main" val="21614424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p>
            <a:fld id="{BF55F610-9988-49AE-8565-DF78FF4669E8}" type="slidenum">
              <a:rPr lang="en-US" smtClean="0"/>
              <a:pPr/>
              <a:t>46</a:t>
            </a:fld>
            <a:endParaRPr lang="en-US" smtClean="0"/>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a:ln/>
        </p:spPr>
        <p:txBody>
          <a:bodyPr/>
          <a:lstStyle/>
          <a:p>
            <a:pPr eaLnBrk="1" hangingPunct="1"/>
            <a:r>
              <a:rPr lang="en-US" smtClean="0"/>
              <a:t>A tuberculin syringe is a 1-mL syringe that has markings for milliliters and minims.</a:t>
            </a:r>
          </a:p>
          <a:p>
            <a:pPr eaLnBrk="1" hangingPunct="1"/>
            <a:endParaRPr lang="en-US" smtClean="0"/>
          </a:p>
          <a:p>
            <a:pPr eaLnBrk="1" hangingPunct="1"/>
            <a:r>
              <a:rPr lang="en-US" smtClean="0"/>
              <a:t>In what situations are tuberculin syringes used?</a:t>
            </a:r>
          </a:p>
          <a:p>
            <a:pPr eaLnBrk="1" hangingPunct="1"/>
            <a:r>
              <a:rPr lang="en-US" smtClean="0"/>
              <a:t> </a:t>
            </a:r>
            <a:endParaRPr lang="en-US" i="1" smtClean="0"/>
          </a:p>
          <a:p>
            <a:pPr eaLnBrk="1" hangingPunct="1"/>
            <a:r>
              <a:rPr lang="en-US" i="1" smtClean="0"/>
              <a:t>Tuberculin syringes are commonly used in pediatrics and to measure medications administered in very small amounts.</a:t>
            </a:r>
            <a:endParaRPr lang="en-US" smtClean="0"/>
          </a:p>
          <a:p>
            <a:pPr eaLnBrk="1" hangingPunct="1"/>
            <a:endParaRPr lang="en-US" smtClean="0"/>
          </a:p>
          <a:p>
            <a:pPr eaLnBrk="1" hangingPunct="1"/>
            <a:r>
              <a:rPr lang="en-US" smtClean="0"/>
              <a:t>What is the smallest division that can be read in millimeters on this syringe?</a:t>
            </a:r>
            <a:endParaRPr lang="en-US" i="1" smtClean="0"/>
          </a:p>
          <a:p>
            <a:pPr eaLnBrk="1" hangingPunct="1"/>
            <a:endParaRPr lang="en-US" i="1" smtClean="0"/>
          </a:p>
          <a:p>
            <a:pPr eaLnBrk="1" hangingPunct="1"/>
            <a:r>
              <a:rPr lang="en-US" i="1" smtClean="0"/>
              <a:t>The smallest division that can be read on the syringe is 0.01 mL. Each shorter line represents 0.01 mL, and each longer line represents 0.5 mL.</a:t>
            </a:r>
          </a:p>
          <a:p>
            <a:pPr eaLnBrk="1" hangingPunct="1"/>
            <a:endParaRPr lang="en-US" smtClean="0"/>
          </a:p>
        </p:txBody>
      </p:sp>
    </p:spTree>
    <p:extLst>
      <p:ext uri="{BB962C8B-B14F-4D97-AF65-F5344CB8AC3E}">
        <p14:creationId xmlns:p14="http://schemas.microsoft.com/office/powerpoint/2010/main" val="27572877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sz="1200" kern="1200" baseline="0" dirty="0" smtClean="0">
                <a:solidFill>
                  <a:schemeClr val="tx1"/>
                </a:solidFill>
                <a:latin typeface="Arial" charset="0"/>
                <a:ea typeface="+mn-ea"/>
                <a:cs typeface="+mn-cs"/>
              </a:rPr>
              <a:t>A needle has three parts: the hub, which fits onto the tip of a syringe; the shaft, which connects to the hub; and the bevel, or slanted tip. </a:t>
            </a:r>
          </a:p>
          <a:p>
            <a:pPr>
              <a:buFont typeface="Arial" pitchFamily="34" charset="0"/>
              <a:buChar char="•"/>
            </a:pPr>
            <a:r>
              <a:rPr lang="en-US" sz="1200" kern="1200" baseline="0" dirty="0" smtClean="0">
                <a:solidFill>
                  <a:schemeClr val="tx1"/>
                </a:solidFill>
                <a:latin typeface="Arial" charset="0"/>
                <a:ea typeface="+mn-ea"/>
                <a:cs typeface="+mn-cs"/>
              </a:rPr>
              <a:t>The tip of a needle, or the bevel, is always slanted. The bevel creates a narrow slit when injected into tissue that quickly closes when the needle is removed to prevent leakage of medication, blood, or serum. </a:t>
            </a:r>
          </a:p>
          <a:p>
            <a:pPr>
              <a:buFont typeface="Arial" pitchFamily="34" charset="0"/>
              <a:buChar char="•"/>
            </a:pPr>
            <a:r>
              <a:rPr lang="en-US" sz="1200" kern="1200" baseline="0" dirty="0" smtClean="0">
                <a:solidFill>
                  <a:schemeClr val="tx1"/>
                </a:solidFill>
                <a:latin typeface="Arial" charset="0"/>
                <a:ea typeface="+mn-ea"/>
                <a:cs typeface="+mn-cs"/>
              </a:rPr>
              <a:t>Long beveled tips are sharper and narrower, minimizing discomfort when entering tissue used for subcutaneous or IM injection.</a:t>
            </a:r>
          </a:p>
          <a:p>
            <a:pPr>
              <a:buFont typeface="Arial" pitchFamily="34" charset="0"/>
              <a:buChar char="•"/>
            </a:pPr>
            <a:r>
              <a:rPr lang="en-US" sz="1200" kern="1200" baseline="0" dirty="0" smtClean="0">
                <a:solidFill>
                  <a:schemeClr val="tx1"/>
                </a:solidFill>
                <a:latin typeface="Arial" charset="0"/>
                <a:ea typeface="+mn-ea"/>
                <a:cs typeface="+mn-cs"/>
              </a:rPr>
              <a:t>Some needles come packaged in individual sheaths to allow flexibility in choosing the right needle for a patient, whereas others are preattached to standard-sized syringes. </a:t>
            </a:r>
          </a:p>
          <a:p>
            <a:pPr>
              <a:buFont typeface="Arial" pitchFamily="34" charset="0"/>
              <a:buChar char="•"/>
            </a:pPr>
            <a:r>
              <a:rPr lang="en-US" sz="1200" kern="1200" baseline="0" dirty="0" smtClean="0">
                <a:solidFill>
                  <a:schemeClr val="tx1"/>
                </a:solidFill>
                <a:latin typeface="Arial" charset="0"/>
                <a:ea typeface="+mn-ea"/>
                <a:cs typeface="+mn-cs"/>
              </a:rPr>
              <a:t>Most needles are made of stainless steel, and all are disposable. </a:t>
            </a:r>
          </a:p>
          <a:p>
            <a:pPr>
              <a:buFont typeface="Arial" pitchFamily="34" charset="0"/>
              <a:buNone/>
            </a:pPr>
            <a:r>
              <a:rPr lang="en-US" sz="1200" i="1" kern="1200" baseline="0" dirty="0" smtClean="0">
                <a:solidFill>
                  <a:schemeClr val="tx1"/>
                </a:solidFill>
                <a:latin typeface="Arial" charset="0"/>
                <a:ea typeface="+mn-ea"/>
                <a:cs typeface="+mn-cs"/>
              </a:rPr>
              <a:t>[Shown is Figure 31-12 from text p. 601.]</a:t>
            </a:r>
            <a:endParaRPr lang="en-US" i="1" dirty="0"/>
          </a:p>
        </p:txBody>
      </p:sp>
      <p:sp>
        <p:nvSpPr>
          <p:cNvPr id="4" name="Slide Number Placeholder 3"/>
          <p:cNvSpPr>
            <a:spLocks noGrp="1"/>
          </p:cNvSpPr>
          <p:nvPr>
            <p:ph type="sldNum" sz="quarter" idx="10"/>
          </p:nvPr>
        </p:nvSpPr>
        <p:spPr/>
        <p:txBody>
          <a:bodyPr/>
          <a:lstStyle/>
          <a:p>
            <a:pPr>
              <a:defRPr/>
            </a:pPr>
            <a:fld id="{A3380EEE-5C6E-4F60-810D-DB294798E892}" type="slidenum">
              <a:rPr lang="en-US" smtClean="0"/>
              <a:pPr>
                <a:defRPr/>
              </a:pPr>
              <a:t>47</a:t>
            </a:fld>
            <a:endParaRPr lang="en-US" dirty="0"/>
          </a:p>
        </p:txBody>
      </p:sp>
    </p:spTree>
    <p:extLst>
      <p:ext uri="{BB962C8B-B14F-4D97-AF65-F5344CB8AC3E}">
        <p14:creationId xmlns:p14="http://schemas.microsoft.com/office/powerpoint/2010/main" val="14624890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sz="1200" kern="1200" baseline="0" dirty="0" smtClean="0">
                <a:solidFill>
                  <a:schemeClr val="tx1"/>
                </a:solidFill>
                <a:latin typeface="Arial" charset="0"/>
                <a:ea typeface="+mn-ea"/>
                <a:cs typeface="+mn-cs"/>
              </a:rPr>
              <a:t>Most needles vary in length from 1/4 to 3 inches.</a:t>
            </a:r>
          </a:p>
          <a:p>
            <a:pPr>
              <a:buFont typeface="Arial" pitchFamily="34" charset="0"/>
              <a:buChar char="•"/>
            </a:pPr>
            <a:r>
              <a:rPr lang="en-US" sz="1200" kern="1200" baseline="0" dirty="0" smtClean="0">
                <a:solidFill>
                  <a:schemeClr val="tx1"/>
                </a:solidFill>
                <a:latin typeface="Arial" charset="0"/>
                <a:ea typeface="+mn-ea"/>
                <a:cs typeface="+mn-cs"/>
              </a:rPr>
              <a:t>Top to bottom: </a:t>
            </a:r>
          </a:p>
          <a:p>
            <a:pPr lvl="1">
              <a:buFont typeface="Arial" pitchFamily="34" charset="0"/>
              <a:buChar char="•"/>
            </a:pPr>
            <a:r>
              <a:rPr lang="en-US" sz="1200" kern="1200" baseline="0" dirty="0" smtClean="0">
                <a:solidFill>
                  <a:schemeClr val="tx1"/>
                </a:solidFill>
                <a:latin typeface="Arial" charset="0"/>
                <a:ea typeface="+mn-ea"/>
                <a:cs typeface="+mn-cs"/>
              </a:rPr>
              <a:t>19 gauge, 1 1/2-inch length</a:t>
            </a:r>
          </a:p>
          <a:p>
            <a:pPr lvl="1">
              <a:buFont typeface="Arial" pitchFamily="34" charset="0"/>
              <a:buChar char="•"/>
            </a:pPr>
            <a:r>
              <a:rPr lang="en-US" sz="1200" kern="1200" baseline="0" dirty="0" smtClean="0">
                <a:solidFill>
                  <a:schemeClr val="tx1"/>
                </a:solidFill>
                <a:latin typeface="Arial" charset="0"/>
                <a:ea typeface="+mn-ea"/>
                <a:cs typeface="+mn-cs"/>
              </a:rPr>
              <a:t>20 gauge, 1-inch length </a:t>
            </a:r>
          </a:p>
          <a:p>
            <a:pPr lvl="1">
              <a:buFont typeface="Arial" pitchFamily="34" charset="0"/>
              <a:buChar char="•"/>
            </a:pPr>
            <a:r>
              <a:rPr lang="en-US" sz="1200" kern="1200" baseline="0" dirty="0" smtClean="0">
                <a:solidFill>
                  <a:schemeClr val="tx1"/>
                </a:solidFill>
                <a:latin typeface="Arial" charset="0"/>
                <a:ea typeface="+mn-ea"/>
                <a:cs typeface="+mn-cs"/>
              </a:rPr>
              <a:t>21 gauge, 1-inch length </a:t>
            </a:r>
          </a:p>
          <a:p>
            <a:pPr lvl="1">
              <a:buFont typeface="Arial" pitchFamily="34" charset="0"/>
              <a:buChar char="•"/>
            </a:pPr>
            <a:r>
              <a:rPr lang="en-US" sz="1200" kern="1200" baseline="0" dirty="0" smtClean="0">
                <a:solidFill>
                  <a:schemeClr val="tx1"/>
                </a:solidFill>
                <a:latin typeface="Arial" charset="0"/>
                <a:ea typeface="+mn-ea"/>
                <a:cs typeface="+mn-cs"/>
              </a:rPr>
              <a:t>23 gauge, 1-inch length </a:t>
            </a:r>
          </a:p>
          <a:p>
            <a:pPr lvl="1">
              <a:buFont typeface="Arial" pitchFamily="34" charset="0"/>
              <a:buChar char="•"/>
            </a:pPr>
            <a:r>
              <a:rPr lang="en-US" sz="1200" kern="1200" baseline="0" dirty="0" smtClean="0">
                <a:solidFill>
                  <a:schemeClr val="tx1"/>
                </a:solidFill>
                <a:latin typeface="Arial" charset="0"/>
                <a:ea typeface="+mn-ea"/>
                <a:cs typeface="+mn-cs"/>
              </a:rPr>
              <a:t>25 gauge, 5/8-inch length</a:t>
            </a:r>
          </a:p>
          <a:p>
            <a:pPr>
              <a:buFont typeface="Arial" pitchFamily="34" charset="0"/>
              <a:buChar char="•"/>
            </a:pPr>
            <a:r>
              <a:rPr lang="en-US" sz="1200" kern="1200" baseline="0" dirty="0" smtClean="0">
                <a:solidFill>
                  <a:schemeClr val="tx1"/>
                </a:solidFill>
                <a:latin typeface="Arial" charset="0"/>
                <a:ea typeface="+mn-ea"/>
                <a:cs typeface="+mn-cs"/>
              </a:rPr>
              <a:t>Choose needle length according to the patient’s size and weight and the type of tissue into which the medication is to be injected. A child or a slender adult generally requires a shorter needle. Use longer needles (1 to 1 1/2 inches) for IM injections and shorter needles (3/8 to 5/8 inch) for subcutaneous injections. </a:t>
            </a:r>
          </a:p>
          <a:p>
            <a:pPr>
              <a:buFont typeface="Arial" pitchFamily="34" charset="0"/>
              <a:buChar char="•"/>
            </a:pPr>
            <a:r>
              <a:rPr lang="en-US" sz="1200" kern="1200" baseline="0" dirty="0" smtClean="0">
                <a:solidFill>
                  <a:schemeClr val="tx1"/>
                </a:solidFill>
                <a:latin typeface="Arial" charset="0"/>
                <a:ea typeface="+mn-ea"/>
                <a:cs typeface="+mn-cs"/>
              </a:rPr>
              <a:t>As the needle gauge becomes smaller, the needle diameter becomes larger. The selection of a gauge depends on the viscosity of fluid to be injected or infused.</a:t>
            </a:r>
          </a:p>
          <a:p>
            <a:pPr>
              <a:buFont typeface="Arial" pitchFamily="34" charset="0"/>
              <a:buNone/>
            </a:pPr>
            <a:r>
              <a:rPr lang="en-US" sz="1200" i="1" kern="1200" baseline="0" dirty="0" smtClean="0">
                <a:solidFill>
                  <a:schemeClr val="tx1"/>
                </a:solidFill>
                <a:latin typeface="Arial" charset="0"/>
                <a:ea typeface="+mn-ea"/>
                <a:cs typeface="+mn-cs"/>
              </a:rPr>
              <a:t>[Shown is Figure 31-13 from text p. 601.]</a:t>
            </a:r>
            <a:endParaRPr lang="en-US" i="1" dirty="0"/>
          </a:p>
        </p:txBody>
      </p:sp>
      <p:sp>
        <p:nvSpPr>
          <p:cNvPr id="4" name="Slide Number Placeholder 3"/>
          <p:cNvSpPr>
            <a:spLocks noGrp="1"/>
          </p:cNvSpPr>
          <p:nvPr>
            <p:ph type="sldNum" sz="quarter" idx="10"/>
          </p:nvPr>
        </p:nvSpPr>
        <p:spPr/>
        <p:txBody>
          <a:bodyPr/>
          <a:lstStyle/>
          <a:p>
            <a:pPr>
              <a:defRPr/>
            </a:pPr>
            <a:fld id="{A3380EEE-5C6E-4F60-810D-DB294798E892}" type="slidenum">
              <a:rPr lang="en-US" smtClean="0"/>
              <a:pPr>
                <a:defRPr/>
              </a:pPr>
              <a:t>48</a:t>
            </a:fld>
            <a:endParaRPr lang="en-US" dirty="0"/>
          </a:p>
        </p:txBody>
      </p:sp>
    </p:spTree>
    <p:extLst>
      <p:ext uri="{BB962C8B-B14F-4D97-AF65-F5344CB8AC3E}">
        <p14:creationId xmlns:p14="http://schemas.microsoft.com/office/powerpoint/2010/main" val="38212974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itchFamily="34" charset="0"/>
              <a:buChar char="•"/>
            </a:pPr>
            <a:r>
              <a:rPr lang="en-US" sz="1200" b="0" kern="1200" baseline="0" dirty="0" smtClean="0">
                <a:solidFill>
                  <a:schemeClr val="tx1"/>
                </a:solidFill>
                <a:latin typeface="Arial" charset="0"/>
                <a:ea typeface="+mn-ea"/>
                <a:cs typeface="+mn-cs"/>
              </a:rPr>
              <a:t>On the left </a:t>
            </a:r>
            <a:r>
              <a:rPr lang="en-US" sz="1200" b="0" i="1" kern="1200" baseline="0" dirty="0" smtClean="0">
                <a:solidFill>
                  <a:schemeClr val="tx1"/>
                </a:solidFill>
                <a:latin typeface="Arial" charset="0"/>
                <a:ea typeface="+mn-ea"/>
                <a:cs typeface="+mn-cs"/>
              </a:rPr>
              <a:t>(A)</a:t>
            </a:r>
            <a:r>
              <a:rPr lang="en-US" sz="1200" b="0" kern="1200" baseline="0" dirty="0" smtClean="0">
                <a:solidFill>
                  <a:schemeClr val="tx1"/>
                </a:solidFill>
                <a:latin typeface="Arial" charset="0"/>
                <a:ea typeface="+mn-ea"/>
                <a:cs typeface="+mn-cs"/>
              </a:rPr>
              <a:t> are medications in ampules. Ampules contain single doses of medication in a liquid. Ampules are available in several sizes, from 1 mL to 10 </a:t>
            </a:r>
            <a:r>
              <a:rPr lang="en-US" sz="1200" b="0" i="0" kern="1200" baseline="0" dirty="0" smtClean="0">
                <a:solidFill>
                  <a:schemeClr val="tx1"/>
                </a:solidFill>
                <a:latin typeface="Arial" charset="0"/>
                <a:ea typeface="+mn-ea"/>
                <a:cs typeface="+mn-cs"/>
              </a:rPr>
              <a:t>mL or more. </a:t>
            </a:r>
          </a:p>
          <a:p>
            <a:pPr>
              <a:buFont typeface="Arial" pitchFamily="34" charset="0"/>
              <a:buChar char="•"/>
            </a:pPr>
            <a:r>
              <a:rPr lang="en-US" sz="1200" b="0" i="0" kern="1200" baseline="0" dirty="0" smtClean="0">
                <a:solidFill>
                  <a:schemeClr val="tx1"/>
                </a:solidFill>
                <a:latin typeface="Arial" charset="0"/>
                <a:ea typeface="+mn-ea"/>
                <a:cs typeface="+mn-cs"/>
              </a:rPr>
              <a:t>An ampule is made of glass and has a constricted neck that must </a:t>
            </a:r>
            <a:r>
              <a:rPr lang="en-US" sz="1200" b="0" kern="1200" baseline="0" dirty="0" smtClean="0">
                <a:solidFill>
                  <a:schemeClr val="tx1"/>
                </a:solidFill>
                <a:latin typeface="Arial" charset="0"/>
                <a:ea typeface="+mn-ea"/>
                <a:cs typeface="+mn-cs"/>
              </a:rPr>
              <a:t>be snapped off to allow access to the medication. A colored ring around the neck indicates where the ampule is prescored, so you can break it easily. </a:t>
            </a:r>
          </a:p>
          <a:p>
            <a:pPr>
              <a:buFont typeface="Arial" pitchFamily="34" charset="0"/>
              <a:buChar char="•"/>
            </a:pPr>
            <a:r>
              <a:rPr lang="en-US" sz="1200" b="0" kern="1200" baseline="0" dirty="0" smtClean="0">
                <a:solidFill>
                  <a:schemeClr val="tx1"/>
                </a:solidFill>
                <a:latin typeface="Arial" charset="0"/>
                <a:ea typeface="+mn-ea"/>
                <a:cs typeface="+mn-cs"/>
              </a:rPr>
              <a:t>Carefully aspirate the medication into a syringe with a filter needle. Use of a filter needle prevents particulate matter such as small glass fragments or rubber from entering the syringe. </a:t>
            </a:r>
          </a:p>
          <a:p>
            <a:pPr>
              <a:buFont typeface="Arial" pitchFamily="34" charset="0"/>
              <a:buChar char="•"/>
            </a:pPr>
            <a:r>
              <a:rPr lang="en-US" sz="1200" b="0" kern="1200" baseline="0" dirty="0" smtClean="0">
                <a:solidFill>
                  <a:schemeClr val="tx1"/>
                </a:solidFill>
                <a:latin typeface="Arial" charset="0"/>
                <a:ea typeface="+mn-ea"/>
                <a:cs typeface="+mn-cs"/>
              </a:rPr>
              <a:t>Replace the filter needle with a needle of appropriate size or a needleless access device before administering the injection. </a:t>
            </a:r>
          </a:p>
          <a:p>
            <a:pPr>
              <a:buFont typeface="Arial" pitchFamily="34" charset="0"/>
              <a:buNone/>
            </a:pPr>
            <a:r>
              <a:rPr lang="en-US" sz="1200" b="0" kern="1200" baseline="0" dirty="0" smtClean="0">
                <a:solidFill>
                  <a:schemeClr val="tx1"/>
                </a:solidFill>
                <a:latin typeface="Arial" charset="0"/>
                <a:ea typeface="+mn-ea"/>
                <a:cs typeface="+mn-cs"/>
              </a:rPr>
              <a:t>******************************************</a:t>
            </a:r>
          </a:p>
          <a:p>
            <a:pPr>
              <a:buFont typeface="Arial" pitchFamily="34" charset="0"/>
              <a:buChar char="•"/>
            </a:pPr>
            <a:r>
              <a:rPr lang="en-US" sz="1200" b="0" kern="1200" baseline="0" dirty="0" smtClean="0">
                <a:solidFill>
                  <a:schemeClr val="tx1"/>
                </a:solidFill>
                <a:latin typeface="Arial" charset="0"/>
                <a:ea typeface="+mn-ea"/>
                <a:cs typeface="+mn-cs"/>
              </a:rPr>
              <a:t>On the right </a:t>
            </a:r>
            <a:r>
              <a:rPr lang="en-US" sz="1200" b="0" i="1" kern="1200" baseline="0" dirty="0" smtClean="0">
                <a:solidFill>
                  <a:schemeClr val="tx1"/>
                </a:solidFill>
                <a:latin typeface="Arial" charset="0"/>
                <a:ea typeface="+mn-ea"/>
                <a:cs typeface="+mn-cs"/>
              </a:rPr>
              <a:t>(B)</a:t>
            </a:r>
            <a:r>
              <a:rPr lang="en-US" sz="1200" b="0" kern="1200" baseline="0" dirty="0" smtClean="0">
                <a:solidFill>
                  <a:schemeClr val="tx1"/>
                </a:solidFill>
                <a:latin typeface="Arial" charset="0"/>
                <a:ea typeface="+mn-ea"/>
                <a:cs typeface="+mn-cs"/>
              </a:rPr>
              <a:t> are medications in vials. A vial is a single-dose </a:t>
            </a:r>
            <a:r>
              <a:rPr lang="en-US" sz="1200" kern="1200" baseline="0" dirty="0" smtClean="0">
                <a:solidFill>
                  <a:schemeClr val="tx1"/>
                </a:solidFill>
                <a:latin typeface="Arial" charset="0"/>
                <a:ea typeface="+mn-ea"/>
                <a:cs typeface="+mn-cs"/>
              </a:rPr>
              <a:t>or multidose container with a rubber seal at the top</a:t>
            </a:r>
            <a:r>
              <a:rPr lang="en-US" sz="1200" i="0" kern="1200" baseline="0" dirty="0" smtClean="0">
                <a:solidFill>
                  <a:schemeClr val="tx1"/>
                </a:solidFill>
                <a:latin typeface="Arial" charset="0"/>
                <a:ea typeface="+mn-ea"/>
                <a:cs typeface="+mn-cs"/>
              </a:rPr>
              <a:t>. A metal cap protects the seal until it is ready for use. Vials </a:t>
            </a:r>
            <a:r>
              <a:rPr lang="en-US" sz="1200" kern="1200" baseline="0" dirty="0" smtClean="0">
                <a:solidFill>
                  <a:schemeClr val="tx1"/>
                </a:solidFill>
                <a:latin typeface="Arial" charset="0"/>
                <a:ea typeface="+mn-ea"/>
                <a:cs typeface="+mn-cs"/>
              </a:rPr>
              <a:t>contain liquid or dry forms of medications. Medications that are unstable in solution are packaged dry. The vial label specifies the solvent or diluent used to dissolve the medication and the amount of diluent needed to prepare a desired medication concentration. Normal saline and sterile distilled water are commonly used to dissolve medications.</a:t>
            </a:r>
          </a:p>
          <a:p>
            <a:pPr>
              <a:buFont typeface="Arial" pitchFamily="34" charset="0"/>
              <a:buChar char="•"/>
            </a:pPr>
            <a:r>
              <a:rPr lang="en-US" sz="1200" kern="1200" baseline="0" dirty="0" smtClean="0">
                <a:solidFill>
                  <a:schemeClr val="tx1"/>
                </a:solidFill>
                <a:latin typeface="Arial" charset="0"/>
                <a:ea typeface="+mn-ea"/>
                <a:cs typeface="+mn-cs"/>
              </a:rPr>
              <a:t>Unlike the ampule, the vial is a closed system, and air needs to be injected into it to permit easy withdrawal of the solution. Failure to inject air when withdrawing creates a vacuum within the vial that makes withdrawal difficult. If concerned about drawing up parts of the rubber stopper or other particles into the syringe, use a filter needle when preparing medications from vials. </a:t>
            </a:r>
          </a:p>
          <a:p>
            <a:pPr>
              <a:buFont typeface="Arial" pitchFamily="34" charset="0"/>
              <a:buChar char="•"/>
            </a:pPr>
            <a:r>
              <a:rPr lang="en-US" sz="1200" kern="1200" baseline="0" dirty="0" smtClean="0">
                <a:solidFill>
                  <a:schemeClr val="tx1"/>
                </a:solidFill>
                <a:latin typeface="Arial" charset="0"/>
                <a:ea typeface="+mn-ea"/>
                <a:cs typeface="+mn-cs"/>
              </a:rPr>
              <a:t>Some vials contain powder, which is mixed with a diluent during preparation and before injection. </a:t>
            </a:r>
          </a:p>
          <a:p>
            <a:pPr>
              <a:buFont typeface="Arial" pitchFamily="34" charset="0"/>
              <a:buChar char="•"/>
            </a:pPr>
            <a:r>
              <a:rPr lang="en-US" sz="1200" kern="1200" baseline="0" dirty="0" smtClean="0">
                <a:solidFill>
                  <a:schemeClr val="tx1"/>
                </a:solidFill>
                <a:latin typeface="Arial" charset="0"/>
                <a:ea typeface="+mn-ea"/>
                <a:cs typeface="+mn-cs"/>
              </a:rPr>
              <a:t>After mixing multidose vials, make a label that includes the date and time of mixing and the concentration of medication per milliliter. </a:t>
            </a:r>
          </a:p>
          <a:p>
            <a:pPr>
              <a:buFont typeface="Arial" pitchFamily="34" charset="0"/>
              <a:buChar char="•"/>
            </a:pPr>
            <a:r>
              <a:rPr lang="en-US" sz="1200" kern="1200" baseline="0" dirty="0" smtClean="0">
                <a:solidFill>
                  <a:schemeClr val="tx1"/>
                </a:solidFill>
                <a:latin typeface="Arial" charset="0"/>
                <a:ea typeface="+mn-ea"/>
                <a:cs typeface="+mn-cs"/>
              </a:rPr>
              <a:t>Some multidose vials require refrigeration after the contents are reconstituted.</a:t>
            </a:r>
          </a:p>
          <a:p>
            <a:pPr marL="0" marR="0" indent="0" algn="l" defTabSz="914400" rtl="0" eaLnBrk="0" fontAlgn="base" latinLnBrk="0" hangingPunct="0">
              <a:lnSpc>
                <a:spcPct val="100000"/>
              </a:lnSpc>
              <a:spcBef>
                <a:spcPct val="30000"/>
              </a:spcBef>
              <a:spcAft>
                <a:spcPct val="0"/>
              </a:spcAft>
              <a:buClrTx/>
              <a:buSzTx/>
              <a:buFont typeface="Arial" pitchFamily="34" charset="0"/>
              <a:buNone/>
              <a:tabLst/>
              <a:defRPr/>
            </a:pPr>
            <a:r>
              <a:rPr lang="en-US" sz="1200" i="1" kern="1200" baseline="0" dirty="0" smtClean="0">
                <a:solidFill>
                  <a:schemeClr val="tx1"/>
                </a:solidFill>
                <a:latin typeface="Arial" charset="0"/>
                <a:ea typeface="+mn-ea"/>
                <a:cs typeface="+mn-cs"/>
              </a:rPr>
              <a:t>[Shown is Figure 31-15 from text p. 602.]</a:t>
            </a:r>
          </a:p>
          <a:p>
            <a:pPr>
              <a:buFont typeface="Arial" pitchFamily="34" charset="0"/>
              <a:buChar char="•"/>
            </a:pPr>
            <a:endParaRPr lang="en-US" sz="1200" kern="1200" baseline="0" dirty="0" smtClean="0">
              <a:solidFill>
                <a:schemeClr val="tx1"/>
              </a:solidFill>
              <a:latin typeface="Arial" charset="0"/>
              <a:ea typeface="+mn-ea"/>
              <a:cs typeface="+mn-cs"/>
            </a:endParaRPr>
          </a:p>
        </p:txBody>
      </p:sp>
      <p:sp>
        <p:nvSpPr>
          <p:cNvPr id="4" name="Slide Number Placeholder 3"/>
          <p:cNvSpPr>
            <a:spLocks noGrp="1"/>
          </p:cNvSpPr>
          <p:nvPr>
            <p:ph type="sldNum" sz="quarter" idx="10"/>
          </p:nvPr>
        </p:nvSpPr>
        <p:spPr/>
        <p:txBody>
          <a:bodyPr/>
          <a:lstStyle/>
          <a:p>
            <a:pPr>
              <a:defRPr/>
            </a:pPr>
            <a:fld id="{A3380EEE-5C6E-4F60-810D-DB294798E892}" type="slidenum">
              <a:rPr lang="en-US" smtClean="0"/>
              <a:pPr>
                <a:defRPr/>
              </a:pPr>
              <a:t>49</a:t>
            </a:fld>
            <a:endParaRPr lang="en-US" dirty="0"/>
          </a:p>
        </p:txBody>
      </p:sp>
    </p:spTree>
    <p:extLst>
      <p:ext uri="{BB962C8B-B14F-4D97-AF65-F5344CB8AC3E}">
        <p14:creationId xmlns:p14="http://schemas.microsoft.com/office/powerpoint/2010/main" val="19757513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a:buFont typeface="Arial" pitchFamily="34" charset="0"/>
              <a:buChar char="•"/>
            </a:pPr>
            <a:r>
              <a:rPr lang="en-US" sz="1200" b="0" kern="1200" baseline="0" dirty="0" smtClean="0">
                <a:solidFill>
                  <a:schemeClr val="tx1"/>
                </a:solidFill>
                <a:latin typeface="Arial" charset="0"/>
                <a:ea typeface="+mn-ea"/>
                <a:cs typeface="+mn-cs"/>
              </a:rPr>
              <a:t>A medication error can cause or lead to inappropriate medication use or patient harm. </a:t>
            </a:r>
            <a:r>
              <a:rPr lang="en-US" dirty="0" smtClean="0"/>
              <a:t>Errors include inaccurate prescribing or administration, or giving a drug via the wrong route or frequency. </a:t>
            </a:r>
          </a:p>
          <a:p>
            <a:pPr marL="0" marR="0" indent="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sz="1200" kern="1200" baseline="0" dirty="0" smtClean="0">
                <a:solidFill>
                  <a:schemeClr val="tx1"/>
                </a:solidFill>
                <a:latin typeface="Arial" charset="0"/>
                <a:ea typeface="+mn-ea"/>
                <a:cs typeface="+mn-cs"/>
              </a:rPr>
              <a:t>It is important to feel comfortable in reporting an error and not fear repercussions from managerial staff. Even when a patient suffers no harm from a medication error, the institution can still learn why the mistake occurred and what can be done to avoid similar errors in the future.</a:t>
            </a:r>
          </a:p>
          <a:p>
            <a:pPr>
              <a:buFont typeface="Arial" pitchFamily="34" charset="0"/>
              <a:buChar char="•"/>
            </a:pPr>
            <a:r>
              <a:rPr lang="en-US" sz="1200" kern="1200" baseline="0" dirty="0" smtClean="0">
                <a:solidFill>
                  <a:schemeClr val="tx1"/>
                </a:solidFill>
                <a:latin typeface="Arial" charset="0"/>
                <a:ea typeface="+mn-ea"/>
                <a:cs typeface="+mn-cs"/>
              </a:rPr>
              <a:t>When an error occurs, the nurse first assesses and examines the patient’s condition and notifies the health care provider of the incident as soon as possible. Once the patient is stable, the nurse reports the incident to the appropriate person in the institution (e.g., manager, supervisor).</a:t>
            </a:r>
          </a:p>
          <a:p>
            <a:pPr>
              <a:buFont typeface="Arial" pitchFamily="34" charset="0"/>
              <a:buChar char="•"/>
            </a:pPr>
            <a:r>
              <a:rPr lang="en-US" sz="1200" kern="1200" baseline="0" dirty="0" smtClean="0">
                <a:solidFill>
                  <a:schemeClr val="tx1"/>
                </a:solidFill>
                <a:latin typeface="Arial" charset="0"/>
                <a:ea typeface="+mn-ea"/>
                <a:cs typeface="+mn-cs"/>
              </a:rPr>
              <a:t>The nurse is responsible for preparing a written occurrence or incident report that usually needs to be filed within 24 hours of the error. The report includes patient identification information; the location and time of the incident; an accurate, factual description of what occurred and what was done; and the signature of the nurse involved. The occurrence report is not a permanent part of the medical record and is not referred to anywhere in the record. This legally protects the nurse and the institution. Agencies use occurrence reports to track incident patterns and initiate quality improvement programs as needed.</a:t>
            </a:r>
          </a:p>
          <a:p>
            <a:pPr>
              <a:buFont typeface="Arial" pitchFamily="34" charset="0"/>
              <a:buChar char="•"/>
            </a:pPr>
            <a:r>
              <a:rPr lang="en-US" sz="1200" kern="1200" baseline="0" dirty="0" smtClean="0">
                <a:solidFill>
                  <a:schemeClr val="tx1"/>
                </a:solidFill>
                <a:latin typeface="Arial" charset="0"/>
                <a:ea typeface="+mn-ea"/>
                <a:cs typeface="+mn-cs"/>
              </a:rPr>
              <a:t>Nurses play an essential role in </a:t>
            </a:r>
            <a:r>
              <a:rPr lang="en-US" sz="1200" b="0" kern="1200" baseline="0" dirty="0" smtClean="0">
                <a:solidFill>
                  <a:schemeClr val="tx1"/>
                </a:solidFill>
                <a:latin typeface="Arial" charset="0"/>
                <a:ea typeface="+mn-ea"/>
                <a:cs typeface="+mn-cs"/>
              </a:rPr>
              <a:t>medication reconciliation. Whenever a nurse admits </a:t>
            </a:r>
            <a:r>
              <a:rPr lang="en-US" sz="1200" kern="1200" baseline="0" dirty="0" smtClean="0">
                <a:solidFill>
                  <a:schemeClr val="tx1"/>
                </a:solidFill>
                <a:latin typeface="Arial" charset="0"/>
                <a:ea typeface="+mn-ea"/>
                <a:cs typeface="+mn-cs"/>
              </a:rPr>
              <a:t>a patient to a health care setting, he or she compares the medications that the patient took in the previous setting (e.g., home, another nursing unit) with his or her current medication orders. When the patient leaves that setting for another setting (e.g., skilled care facility, intensive care unit), the nurse communicates the patient’s current medications to the health care providers in the new setting. The nurse also reconciles the patient’s medications when he or she is discharged from an agency or is seen in an outpatient setting. </a:t>
            </a:r>
          </a:p>
          <a:p>
            <a:pPr>
              <a:buFont typeface="Arial" pitchFamily="34" charset="0"/>
              <a:buChar char="•"/>
            </a:pPr>
            <a:r>
              <a:rPr lang="en-US" sz="1200" kern="1200" baseline="0" dirty="0" smtClean="0">
                <a:solidFill>
                  <a:schemeClr val="tx1"/>
                </a:solidFill>
                <a:latin typeface="Arial" charset="0"/>
                <a:ea typeface="+mn-ea"/>
                <a:cs typeface="+mn-cs"/>
              </a:rPr>
              <a:t>Many agencies have computerized or written forms to facilitate the process of medication reconciliation.</a:t>
            </a:r>
          </a:p>
          <a:p>
            <a:pPr marL="0" marR="0" indent="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sz="1200" kern="1200" baseline="0" dirty="0" smtClean="0">
                <a:solidFill>
                  <a:schemeClr val="tx1"/>
                </a:solidFill>
                <a:latin typeface="Arial" charset="0"/>
                <a:ea typeface="+mn-ea"/>
                <a:cs typeface="+mn-cs"/>
              </a:rPr>
              <a:t>Advances in technology have helped to decrease the occurrence of medication errors.</a:t>
            </a:r>
          </a:p>
          <a:p>
            <a:pPr>
              <a:buFont typeface="Arial" pitchFamily="34" charset="0"/>
              <a:buNone/>
            </a:pPr>
            <a:r>
              <a:rPr lang="en-US" i="1" dirty="0" smtClean="0"/>
              <a:t>[Refer</a:t>
            </a:r>
            <a:r>
              <a:rPr lang="en-US" i="1" baseline="0" dirty="0" smtClean="0"/>
              <a:t> to Box 31-4 </a:t>
            </a:r>
            <a:r>
              <a:rPr lang="en-US" i="0" baseline="0" dirty="0" smtClean="0"/>
              <a:t>Steps to Take to Prevent Medication Errors</a:t>
            </a:r>
            <a:r>
              <a:rPr lang="en-US" i="1" baseline="0" dirty="0" smtClean="0"/>
              <a:t> and Box 31-5 </a:t>
            </a:r>
            <a:r>
              <a:rPr lang="en-US" i="0" baseline="0" dirty="0" smtClean="0"/>
              <a:t>Informatics and Medication Safety</a:t>
            </a:r>
            <a:r>
              <a:rPr lang="en-US" i="1" baseline="0" dirty="0" smtClean="0"/>
              <a:t>) on text p. 583 for medication safety information.]</a:t>
            </a:r>
          </a:p>
          <a:p>
            <a:pPr>
              <a:buFont typeface="Arial" pitchFamily="34" charset="0"/>
              <a:buNone/>
            </a:pPr>
            <a:r>
              <a:rPr lang="en-US" sz="1200" i="0" kern="1200" baseline="0" dirty="0" smtClean="0">
                <a:solidFill>
                  <a:schemeClr val="tx1"/>
                </a:solidFill>
                <a:latin typeface="Arial" charset="0"/>
                <a:ea typeface="+mn-ea"/>
                <a:cs typeface="+mn-cs"/>
              </a:rPr>
              <a:t>[</a:t>
            </a:r>
            <a:r>
              <a:rPr lang="en-US" sz="1200" i="1" kern="1200" baseline="0" dirty="0" smtClean="0">
                <a:solidFill>
                  <a:schemeClr val="tx1"/>
                </a:solidFill>
                <a:latin typeface="Arial" charset="0"/>
                <a:ea typeface="+mn-ea"/>
                <a:cs typeface="+mn-cs"/>
              </a:rPr>
              <a:t>See also Box 31-6 on text p. 584 </a:t>
            </a:r>
            <a:r>
              <a:rPr lang="en-US" sz="1200" b="0" i="0" kern="1200" baseline="0" dirty="0" smtClean="0">
                <a:solidFill>
                  <a:schemeClr val="tx1"/>
                </a:solidFill>
                <a:latin typeface="Arial" charset="0"/>
                <a:ea typeface="+mn-ea"/>
                <a:cs typeface="+mn-cs"/>
              </a:rPr>
              <a:t>Process for Medication Reconciliation</a:t>
            </a:r>
            <a:r>
              <a:rPr lang="en-US" sz="1200" b="0" i="1" kern="1200" baseline="0" dirty="0" smtClean="0">
                <a:solidFill>
                  <a:schemeClr val="tx1"/>
                </a:solidFill>
                <a:latin typeface="Arial" charset="0"/>
                <a:ea typeface="+mn-ea"/>
                <a:cs typeface="+mn-cs"/>
              </a:rPr>
              <a:t>.</a:t>
            </a:r>
            <a:r>
              <a:rPr lang="en-US" sz="1200" b="0" i="0" kern="1200" baseline="0" dirty="0" smtClean="0">
                <a:solidFill>
                  <a:schemeClr val="tx1"/>
                </a:solidFill>
                <a:latin typeface="Arial" charset="0"/>
                <a:ea typeface="+mn-ea"/>
                <a:cs typeface="+mn-cs"/>
              </a:rPr>
              <a:t>]</a:t>
            </a:r>
            <a:endParaRPr lang="en-US" sz="1200" b="0" i="1" kern="1200" baseline="0" dirty="0" smtClean="0">
              <a:solidFill>
                <a:schemeClr val="tx1"/>
              </a:solidFill>
              <a:latin typeface="Arial" charset="0"/>
              <a:ea typeface="+mn-ea"/>
              <a:cs typeface="+mn-cs"/>
            </a:endParaRPr>
          </a:p>
        </p:txBody>
      </p:sp>
      <p:sp>
        <p:nvSpPr>
          <p:cNvPr id="4" name="Slide Number Placeholder 3"/>
          <p:cNvSpPr>
            <a:spLocks noGrp="1"/>
          </p:cNvSpPr>
          <p:nvPr>
            <p:ph type="sldNum" sz="quarter" idx="10"/>
          </p:nvPr>
        </p:nvSpPr>
        <p:spPr/>
        <p:txBody>
          <a:bodyPr/>
          <a:lstStyle/>
          <a:p>
            <a:pPr>
              <a:defRPr/>
            </a:pPr>
            <a:fld id="{A3380EEE-5C6E-4F60-810D-DB294798E892}" type="slidenum">
              <a:rPr lang="en-US" smtClean="0"/>
              <a:pPr>
                <a:defRPr/>
              </a:pPr>
              <a:t>8</a:t>
            </a:fld>
            <a:endParaRPr lang="en-US" dirty="0"/>
          </a:p>
        </p:txBody>
      </p:sp>
    </p:spTree>
    <p:extLst>
      <p:ext uri="{BB962C8B-B14F-4D97-AF65-F5344CB8AC3E}">
        <p14:creationId xmlns:p14="http://schemas.microsoft.com/office/powerpoint/2010/main" val="19724500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itchFamily="34" charset="0"/>
              <a:buChar char="•"/>
            </a:pPr>
            <a:r>
              <a:rPr lang="en-US" sz="1200" b="0" i="0" kern="1200" baseline="0" dirty="0" smtClean="0">
                <a:solidFill>
                  <a:schemeClr val="tx1"/>
                </a:solidFill>
                <a:latin typeface="Arial" charset="0"/>
                <a:ea typeface="+mn-ea"/>
                <a:cs typeface="+mn-cs"/>
              </a:rPr>
              <a:t>Most nursing units have charts that list common compatible medications. If any uncertainty exists about medication compatibilities, consult a pharmacist or a medication reference.</a:t>
            </a:r>
          </a:p>
          <a:p>
            <a:pPr>
              <a:buFont typeface="Arial" pitchFamily="34" charset="0"/>
              <a:buChar char="•"/>
            </a:pPr>
            <a:r>
              <a:rPr lang="en-US" sz="1200" b="0" i="0" kern="1200" baseline="0" dirty="0" smtClean="0">
                <a:solidFill>
                  <a:schemeClr val="tx1"/>
                </a:solidFill>
                <a:latin typeface="Arial" charset="0"/>
                <a:ea typeface="+mn-ea"/>
                <a:cs typeface="+mn-cs"/>
              </a:rPr>
              <a:t>When mixing medication from both a vial and a ampule, prepare medication from the vial first. Using the same syringe and filter needle, withdraw medication from the ampule. Nurses prepare the combination in this order because it is not necessary to add air to withdraw medication from an ampule.</a:t>
            </a:r>
          </a:p>
          <a:p>
            <a:pPr>
              <a:buFont typeface="Arial" pitchFamily="34" charset="0"/>
              <a:buChar char="•"/>
            </a:pPr>
            <a:r>
              <a:rPr lang="en-US" sz="1200" b="0" i="0" kern="1200" baseline="0" dirty="0" smtClean="0">
                <a:solidFill>
                  <a:schemeClr val="tx1"/>
                </a:solidFill>
                <a:latin typeface="Arial" charset="0"/>
                <a:ea typeface="+mn-ea"/>
                <a:cs typeface="+mn-cs"/>
              </a:rPr>
              <a:t>Apply these principles when mixing medications from two vials:</a:t>
            </a:r>
          </a:p>
          <a:p>
            <a:pPr lvl="1">
              <a:buFont typeface="Arial" pitchFamily="34" charset="0"/>
              <a:buNone/>
            </a:pPr>
            <a:r>
              <a:rPr lang="en-US" sz="1200" b="0" i="0" kern="1200" baseline="0" dirty="0" smtClean="0">
                <a:solidFill>
                  <a:schemeClr val="tx1"/>
                </a:solidFill>
                <a:latin typeface="Arial" charset="0"/>
                <a:ea typeface="+mn-ea"/>
                <a:cs typeface="+mn-cs"/>
              </a:rPr>
              <a:t>1. Do not contaminate one medication with another.</a:t>
            </a:r>
          </a:p>
          <a:p>
            <a:pPr lvl="1">
              <a:buFont typeface="Arial" pitchFamily="34" charset="0"/>
              <a:buNone/>
            </a:pPr>
            <a:r>
              <a:rPr lang="en-US" sz="1200" b="0" i="0" kern="1200" baseline="0" dirty="0" smtClean="0">
                <a:solidFill>
                  <a:schemeClr val="tx1"/>
                </a:solidFill>
                <a:latin typeface="Arial" charset="0"/>
                <a:ea typeface="+mn-ea"/>
                <a:cs typeface="+mn-cs"/>
              </a:rPr>
              <a:t>2. Ensure that the final dose is accurate.</a:t>
            </a:r>
          </a:p>
          <a:p>
            <a:pPr lvl="1">
              <a:buFont typeface="Arial" pitchFamily="34" charset="0"/>
              <a:buNone/>
            </a:pPr>
            <a:r>
              <a:rPr lang="en-US" sz="1200" b="0" i="0" kern="1200" baseline="0" dirty="0" smtClean="0">
                <a:solidFill>
                  <a:schemeClr val="tx1"/>
                </a:solidFill>
                <a:latin typeface="Arial" charset="0"/>
                <a:ea typeface="+mn-ea"/>
                <a:cs typeface="+mn-cs"/>
              </a:rPr>
              <a:t>3. Maintain </a:t>
            </a:r>
            <a:r>
              <a:rPr lang="en-US" sz="1200" kern="1200" baseline="0" dirty="0" smtClean="0">
                <a:solidFill>
                  <a:schemeClr val="tx1"/>
                </a:solidFill>
                <a:latin typeface="Arial" charset="0"/>
                <a:ea typeface="+mn-ea"/>
                <a:cs typeface="+mn-cs"/>
              </a:rPr>
              <a:t>aseptic technique.</a:t>
            </a:r>
          </a:p>
        </p:txBody>
      </p:sp>
      <p:sp>
        <p:nvSpPr>
          <p:cNvPr id="4" name="Slide Number Placeholder 3"/>
          <p:cNvSpPr>
            <a:spLocks noGrp="1"/>
          </p:cNvSpPr>
          <p:nvPr>
            <p:ph type="sldNum" sz="quarter" idx="10"/>
          </p:nvPr>
        </p:nvSpPr>
        <p:spPr/>
        <p:txBody>
          <a:bodyPr/>
          <a:lstStyle/>
          <a:p>
            <a:pPr>
              <a:defRPr/>
            </a:pPr>
            <a:fld id="{A3380EEE-5C6E-4F60-810D-DB294798E892}" type="slidenum">
              <a:rPr lang="en-US" smtClean="0"/>
              <a:pPr>
                <a:defRPr/>
              </a:pPr>
              <a:t>51</a:t>
            </a:fld>
            <a:endParaRPr lang="en-US" dirty="0"/>
          </a:p>
        </p:txBody>
      </p:sp>
    </p:spTree>
    <p:extLst>
      <p:ext uri="{BB962C8B-B14F-4D97-AF65-F5344CB8AC3E}">
        <p14:creationId xmlns:p14="http://schemas.microsoft.com/office/powerpoint/2010/main" val="19757513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a:buFont typeface="Arial" pitchFamily="34" charset="0"/>
              <a:buChar char="•"/>
            </a:pPr>
            <a:r>
              <a:rPr lang="en-US" sz="1200" b="0" kern="1200" baseline="0" dirty="0" smtClean="0">
                <a:solidFill>
                  <a:schemeClr val="tx1"/>
                </a:solidFill>
                <a:latin typeface="Arial" charset="0"/>
                <a:ea typeface="+mn-ea"/>
                <a:cs typeface="+mn-cs"/>
              </a:rPr>
              <a:t>In </a:t>
            </a:r>
            <a:r>
              <a:rPr lang="en-US" sz="1200" b="0" i="1" kern="1200" baseline="0" dirty="0" smtClean="0">
                <a:solidFill>
                  <a:schemeClr val="tx1"/>
                </a:solidFill>
                <a:latin typeface="Arial" charset="0"/>
                <a:ea typeface="+mn-ea"/>
                <a:cs typeface="+mn-cs"/>
              </a:rPr>
              <a:t>(A),</a:t>
            </a:r>
            <a:r>
              <a:rPr lang="en-US" sz="1200" b="0" kern="1200" baseline="0" dirty="0" smtClean="0">
                <a:solidFill>
                  <a:schemeClr val="tx1"/>
                </a:solidFill>
                <a:latin typeface="Arial" charset="0"/>
                <a:ea typeface="+mn-ea"/>
                <a:cs typeface="+mn-cs"/>
              </a:rPr>
              <a:t> the diagram shows injecting air into vial A. </a:t>
            </a:r>
          </a:p>
          <a:p>
            <a:pPr>
              <a:buFont typeface="Arial" pitchFamily="34" charset="0"/>
              <a:buChar char="•"/>
            </a:pPr>
            <a:r>
              <a:rPr lang="en-US" sz="1200" b="0" i="1" kern="1200" baseline="0" dirty="0" smtClean="0">
                <a:solidFill>
                  <a:schemeClr val="tx1"/>
                </a:solidFill>
                <a:latin typeface="Arial" charset="0"/>
                <a:ea typeface="+mn-ea"/>
                <a:cs typeface="+mn-cs"/>
              </a:rPr>
              <a:t>B</a:t>
            </a:r>
            <a:r>
              <a:rPr lang="en-US" sz="1200" b="0" kern="1200" baseline="0" dirty="0" smtClean="0">
                <a:solidFill>
                  <a:schemeClr val="tx1"/>
                </a:solidFill>
                <a:latin typeface="Arial" charset="0"/>
                <a:ea typeface="+mn-ea"/>
                <a:cs typeface="+mn-cs"/>
              </a:rPr>
              <a:t> shows injecting air into vial B and withdrawing dose. </a:t>
            </a:r>
          </a:p>
          <a:p>
            <a:pPr>
              <a:buFont typeface="Arial" pitchFamily="34" charset="0"/>
              <a:buChar char="•"/>
            </a:pPr>
            <a:r>
              <a:rPr lang="en-US" sz="1200" b="0" i="1" kern="1200" baseline="0" dirty="0" smtClean="0">
                <a:solidFill>
                  <a:schemeClr val="tx1"/>
                </a:solidFill>
                <a:latin typeface="Arial" charset="0"/>
                <a:ea typeface="+mn-ea"/>
                <a:cs typeface="+mn-cs"/>
              </a:rPr>
              <a:t>C</a:t>
            </a:r>
            <a:r>
              <a:rPr lang="en-US" sz="1200" b="0" kern="1200" baseline="0" dirty="0" smtClean="0">
                <a:solidFill>
                  <a:schemeClr val="tx1"/>
                </a:solidFill>
                <a:latin typeface="Arial" charset="0"/>
                <a:ea typeface="+mn-ea"/>
                <a:cs typeface="+mn-cs"/>
              </a:rPr>
              <a:t> diagrams withdrawing medication from vial A.</a:t>
            </a:r>
          </a:p>
          <a:p>
            <a:pPr>
              <a:buFont typeface="Arial" pitchFamily="34" charset="0"/>
              <a:buChar char="•"/>
            </a:pPr>
            <a:r>
              <a:rPr lang="en-US" sz="1200" b="0" kern="1200" baseline="0" dirty="0" smtClean="0">
                <a:solidFill>
                  <a:schemeClr val="tx1"/>
                </a:solidFill>
                <a:latin typeface="Arial" charset="0"/>
                <a:ea typeface="+mn-ea"/>
                <a:cs typeface="+mn-cs"/>
              </a:rPr>
              <a:t>The medications are now mixed.</a:t>
            </a:r>
          </a:p>
          <a:p>
            <a:pPr>
              <a:buFont typeface="Arial" pitchFamily="34" charset="0"/>
              <a:buChar char="•"/>
            </a:pPr>
            <a:r>
              <a:rPr lang="en-US" sz="1200" kern="1200" baseline="0" dirty="0" smtClean="0">
                <a:solidFill>
                  <a:schemeClr val="tx1"/>
                </a:solidFill>
                <a:latin typeface="Arial" charset="0"/>
                <a:ea typeface="+mn-ea"/>
                <a:cs typeface="+mn-cs"/>
              </a:rPr>
              <a:t>Use only one syringe with a needle or needleless access device attached to mix medications from two vials. </a:t>
            </a:r>
          </a:p>
          <a:p>
            <a:pPr lvl="1">
              <a:buFont typeface="Arial" pitchFamily="34" charset="0"/>
              <a:buChar char="•"/>
            </a:pPr>
            <a:r>
              <a:rPr lang="en-US" sz="1200" kern="1200" baseline="0" dirty="0" smtClean="0">
                <a:solidFill>
                  <a:schemeClr val="tx1"/>
                </a:solidFill>
                <a:latin typeface="Arial" charset="0"/>
                <a:ea typeface="+mn-ea"/>
                <a:cs typeface="+mn-cs"/>
              </a:rPr>
              <a:t>Aspirate the volume of air equivalent to the dose of the first medication (vial A</a:t>
            </a:r>
            <a:r>
              <a:rPr lang="en-US" sz="1200" i="0" kern="1200" baseline="0" dirty="0" smtClean="0">
                <a:solidFill>
                  <a:schemeClr val="tx1"/>
                </a:solidFill>
                <a:latin typeface="Arial" charset="0"/>
                <a:ea typeface="+mn-ea"/>
                <a:cs typeface="+mn-cs"/>
              </a:rPr>
              <a:t>) </a:t>
            </a:r>
            <a:r>
              <a:rPr lang="en-US" sz="1200" i="1" kern="1200" baseline="0" dirty="0" smtClean="0">
                <a:solidFill>
                  <a:schemeClr val="tx1"/>
                </a:solidFill>
                <a:latin typeface="Arial" charset="0"/>
                <a:ea typeface="+mn-ea"/>
                <a:cs typeface="+mn-cs"/>
              </a:rPr>
              <a:t>(A).</a:t>
            </a:r>
            <a:r>
              <a:rPr lang="en-US" sz="1200" i="0" kern="1200" baseline="0" dirty="0" smtClean="0">
                <a:solidFill>
                  <a:schemeClr val="tx1"/>
                </a:solidFill>
                <a:latin typeface="Arial" charset="0"/>
                <a:ea typeface="+mn-ea"/>
                <a:cs typeface="+mn-cs"/>
              </a:rPr>
              <a:t> </a:t>
            </a:r>
          </a:p>
          <a:p>
            <a:pPr lvl="1">
              <a:buFont typeface="Arial" pitchFamily="34" charset="0"/>
              <a:buChar char="•"/>
            </a:pPr>
            <a:r>
              <a:rPr lang="en-US" sz="1200" i="0" kern="1200" baseline="0" dirty="0" smtClean="0">
                <a:solidFill>
                  <a:schemeClr val="tx1"/>
                </a:solidFill>
                <a:latin typeface="Arial" charset="0"/>
                <a:ea typeface="+mn-ea"/>
                <a:cs typeface="+mn-cs"/>
              </a:rPr>
              <a:t>Inject the air into vial A, making sure that the needle does not touch the solution. Withdraw the needle and aspirate air equivalent to the dose of the second medication (vial B) </a:t>
            </a:r>
            <a:r>
              <a:rPr lang="en-US" sz="1200" i="1" kern="1200" baseline="0" dirty="0" smtClean="0">
                <a:solidFill>
                  <a:schemeClr val="tx1"/>
                </a:solidFill>
                <a:latin typeface="Arial" charset="0"/>
                <a:ea typeface="+mn-ea"/>
                <a:cs typeface="+mn-cs"/>
              </a:rPr>
              <a:t>(B).</a:t>
            </a:r>
            <a:r>
              <a:rPr lang="en-US" sz="1200" i="0" kern="1200" baseline="0" dirty="0" smtClean="0">
                <a:solidFill>
                  <a:schemeClr val="tx1"/>
                </a:solidFill>
                <a:latin typeface="Arial" charset="0"/>
                <a:ea typeface="+mn-ea"/>
                <a:cs typeface="+mn-cs"/>
              </a:rPr>
              <a:t> </a:t>
            </a:r>
          </a:p>
          <a:p>
            <a:pPr lvl="1">
              <a:buFont typeface="Arial" pitchFamily="34" charset="0"/>
              <a:buChar char="•"/>
            </a:pPr>
            <a:r>
              <a:rPr lang="en-US" sz="1200" i="0" kern="1200" baseline="0" dirty="0" smtClean="0">
                <a:solidFill>
                  <a:schemeClr val="tx1"/>
                </a:solidFill>
                <a:latin typeface="Arial" charset="0"/>
                <a:ea typeface="+mn-ea"/>
                <a:cs typeface="+mn-cs"/>
              </a:rPr>
              <a:t>Inject the volume of air into vial B. Immediately withdraw the medication from vial B into the syringe and insert the needle back into vial A, being careful not to push the plunger and expel the medication within the syringe into the vial. </a:t>
            </a:r>
          </a:p>
          <a:p>
            <a:pPr lvl="1">
              <a:buFont typeface="Arial" pitchFamily="34" charset="0"/>
              <a:buChar char="•"/>
            </a:pPr>
            <a:r>
              <a:rPr lang="en-US" sz="1200" i="0" kern="1200" baseline="0" dirty="0" smtClean="0">
                <a:solidFill>
                  <a:schemeClr val="tx1"/>
                </a:solidFill>
                <a:latin typeface="Arial" charset="0"/>
                <a:ea typeface="+mn-ea"/>
                <a:cs typeface="+mn-cs"/>
              </a:rPr>
              <a:t>Withdraw the desired amount of medication from vial A into the syringe </a:t>
            </a:r>
            <a:r>
              <a:rPr lang="en-US" sz="1200" i="1" kern="1200" baseline="0" dirty="0" smtClean="0">
                <a:solidFill>
                  <a:schemeClr val="tx1"/>
                </a:solidFill>
                <a:latin typeface="Arial" charset="0"/>
                <a:ea typeface="+mn-ea"/>
                <a:cs typeface="+mn-cs"/>
              </a:rPr>
              <a:t>(C).</a:t>
            </a:r>
            <a:r>
              <a:rPr lang="en-US" sz="1200" i="0" kern="1200" baseline="0" dirty="0" smtClean="0">
                <a:solidFill>
                  <a:schemeClr val="tx1"/>
                </a:solidFill>
                <a:latin typeface="Arial" charset="0"/>
                <a:ea typeface="+mn-ea"/>
                <a:cs typeface="+mn-cs"/>
              </a:rPr>
              <a:t> </a:t>
            </a:r>
          </a:p>
          <a:p>
            <a:pPr lvl="1">
              <a:buFont typeface="Arial" pitchFamily="34" charset="0"/>
              <a:buChar char="•"/>
            </a:pPr>
            <a:r>
              <a:rPr lang="en-US" sz="1200" i="0" kern="1200" baseline="0" dirty="0" smtClean="0">
                <a:solidFill>
                  <a:schemeClr val="tx1"/>
                </a:solidFill>
                <a:latin typeface="Arial" charset="0"/>
                <a:ea typeface="+mn-ea"/>
                <a:cs typeface="+mn-cs"/>
              </a:rPr>
              <a:t>After withdrawing the necessary amount, withdraw the needle and apply a new safety needle or needleless access device suitable for injection.</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i="1" kern="1200" baseline="0" dirty="0" smtClean="0">
                <a:solidFill>
                  <a:schemeClr val="tx1"/>
                </a:solidFill>
                <a:latin typeface="Arial" charset="0"/>
                <a:ea typeface="+mn-ea"/>
                <a:cs typeface="+mn-cs"/>
              </a:rPr>
              <a:t>[Shown is Figure 31-16 from text p. 603.]</a:t>
            </a:r>
          </a:p>
          <a:p>
            <a:endParaRPr lang="en-US" dirty="0"/>
          </a:p>
        </p:txBody>
      </p:sp>
      <p:sp>
        <p:nvSpPr>
          <p:cNvPr id="4" name="Slide Number Placeholder 3"/>
          <p:cNvSpPr>
            <a:spLocks noGrp="1"/>
          </p:cNvSpPr>
          <p:nvPr>
            <p:ph type="sldNum" sz="quarter" idx="10"/>
          </p:nvPr>
        </p:nvSpPr>
        <p:spPr/>
        <p:txBody>
          <a:bodyPr/>
          <a:lstStyle/>
          <a:p>
            <a:pPr>
              <a:defRPr/>
            </a:pPr>
            <a:fld id="{A3380EEE-5C6E-4F60-810D-DB294798E892}" type="slidenum">
              <a:rPr lang="en-US" smtClean="0"/>
              <a:pPr>
                <a:defRPr/>
              </a:pPr>
              <a:t>52</a:t>
            </a:fld>
            <a:endParaRPr lang="en-US" dirty="0"/>
          </a:p>
        </p:txBody>
      </p:sp>
    </p:spTree>
    <p:extLst>
      <p:ext uri="{BB962C8B-B14F-4D97-AF65-F5344CB8AC3E}">
        <p14:creationId xmlns:p14="http://schemas.microsoft.com/office/powerpoint/2010/main" val="6091287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sz="1200" kern="1200" baseline="0" dirty="0" smtClean="0">
                <a:solidFill>
                  <a:schemeClr val="tx1"/>
                </a:solidFill>
                <a:latin typeface="Arial" charset="0"/>
                <a:ea typeface="+mn-ea"/>
                <a:cs typeface="+mn-cs"/>
              </a:rPr>
              <a:t>The characteristics of the tissues influence the rate of medication absorption and thus the onset of medication action. </a:t>
            </a:r>
            <a:endParaRPr lang="sv-SE" sz="1200" kern="1200" baseline="0" dirty="0" smtClean="0">
              <a:solidFill>
                <a:schemeClr val="tx1"/>
              </a:solidFill>
              <a:latin typeface="Arial" charset="0"/>
              <a:ea typeface="+mn-ea"/>
              <a:cs typeface="+mn-cs"/>
            </a:endParaRPr>
          </a:p>
          <a:p>
            <a:pPr>
              <a:buFont typeface="Arial" pitchFamily="34" charset="0"/>
              <a:buChar char="•"/>
            </a:pPr>
            <a:r>
              <a:rPr lang="en-US" sz="1200" kern="1200" baseline="0" dirty="0" smtClean="0">
                <a:solidFill>
                  <a:schemeClr val="tx1"/>
                </a:solidFill>
                <a:latin typeface="Arial" charset="0"/>
                <a:ea typeface="+mn-ea"/>
                <a:cs typeface="+mn-cs"/>
              </a:rPr>
              <a:t>Failure to select an injection site in relation to anatomical landmarks results in nerve or bone damage during needle insertion. </a:t>
            </a:r>
          </a:p>
          <a:p>
            <a:pPr>
              <a:buFont typeface="Arial" pitchFamily="34" charset="0"/>
              <a:buChar char="•"/>
            </a:pPr>
            <a:r>
              <a:rPr lang="en-US" sz="1200" kern="1200" baseline="0" dirty="0" smtClean="0">
                <a:solidFill>
                  <a:schemeClr val="tx1"/>
                </a:solidFill>
                <a:latin typeface="Arial" charset="0"/>
                <a:ea typeface="+mn-ea"/>
                <a:cs typeface="+mn-cs"/>
              </a:rPr>
              <a:t>Inability to maintain stability of the needle and syringe unit can result in pain and tissue damage. </a:t>
            </a:r>
          </a:p>
          <a:p>
            <a:pPr>
              <a:buFont typeface="Arial" pitchFamily="34" charset="0"/>
              <a:buChar char="•"/>
            </a:pPr>
            <a:r>
              <a:rPr lang="en-US" sz="1200" kern="1200" baseline="0" dirty="0" smtClean="0">
                <a:solidFill>
                  <a:schemeClr val="tx1"/>
                </a:solidFill>
                <a:latin typeface="Arial" charset="0"/>
                <a:ea typeface="+mn-ea"/>
                <a:cs typeface="+mn-cs"/>
              </a:rPr>
              <a:t>If you fail to aspirate the syringe before injecting an IM medication, the medication may accidentally be injected directly into an artery or vein.</a:t>
            </a:r>
          </a:p>
          <a:p>
            <a:pPr marL="0" marR="0" indent="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sz="1200" kern="1200" baseline="0" dirty="0" smtClean="0">
                <a:solidFill>
                  <a:schemeClr val="tx1"/>
                </a:solidFill>
                <a:latin typeface="Arial" charset="0"/>
                <a:ea typeface="+mn-ea"/>
                <a:cs typeface="+mn-cs"/>
              </a:rPr>
              <a:t> Injecting too large a volume of medication for the site selected causes extreme pain and results in local tissue damage. </a:t>
            </a:r>
          </a:p>
          <a:p>
            <a:pPr>
              <a:buFont typeface="Arial" pitchFamily="34" charset="0"/>
              <a:buNone/>
            </a:pPr>
            <a:endParaRPr lang="en-US" sz="1200" kern="1200" baseline="0" dirty="0" smtClean="0">
              <a:solidFill>
                <a:schemeClr val="tx1"/>
              </a:solidFill>
              <a:latin typeface="Arial"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pPr>
              <a:defRPr/>
            </a:pPr>
            <a:fld id="{A3380EEE-5C6E-4F60-810D-DB294798E892}" type="slidenum">
              <a:rPr lang="en-US" smtClean="0"/>
              <a:pPr>
                <a:defRPr/>
              </a:pPr>
              <a:t>53</a:t>
            </a:fld>
            <a:endParaRPr lang="en-US" dirty="0"/>
          </a:p>
        </p:txBody>
      </p:sp>
    </p:spTree>
    <p:extLst>
      <p:ext uri="{BB962C8B-B14F-4D97-AF65-F5344CB8AC3E}">
        <p14:creationId xmlns:p14="http://schemas.microsoft.com/office/powerpoint/2010/main" val="28067588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sz="1200" kern="1200" baseline="0" dirty="0" smtClean="0">
                <a:solidFill>
                  <a:schemeClr val="tx1"/>
                </a:solidFill>
                <a:latin typeface="Arial" charset="0"/>
                <a:ea typeface="+mn-ea"/>
                <a:cs typeface="+mn-cs"/>
              </a:rPr>
              <a:t>Many patients, particularly children, fear injections. Patients with serious or chronic illness often are given several injections daily. </a:t>
            </a:r>
          </a:p>
          <a:p>
            <a:pPr>
              <a:buFont typeface="Arial" pitchFamily="34" charset="0"/>
              <a:buChar char="•"/>
            </a:pPr>
            <a:r>
              <a:rPr lang="en-US" sz="1200" kern="1200" baseline="0" dirty="0" smtClean="0">
                <a:solidFill>
                  <a:schemeClr val="tx1"/>
                </a:solidFill>
                <a:latin typeface="Arial" charset="0"/>
                <a:ea typeface="+mn-ea"/>
                <a:cs typeface="+mn-cs"/>
              </a:rPr>
              <a:t>Thus it is important to minimize patient discomfort by following the guidelines listed.</a:t>
            </a:r>
          </a:p>
          <a:p>
            <a:pPr>
              <a:buFont typeface="Arial" pitchFamily="34" charset="0"/>
              <a:buChar char="•"/>
            </a:pPr>
            <a:r>
              <a:rPr lang="en-US" sz="1200" kern="1200" baseline="0" dirty="0" smtClean="0">
                <a:solidFill>
                  <a:schemeClr val="tx1"/>
                </a:solidFill>
                <a:latin typeface="Arial" charset="0"/>
                <a:ea typeface="+mn-ea"/>
                <a:cs typeface="+mn-cs"/>
              </a:rPr>
              <a:t>Be sure to position the patient </a:t>
            </a:r>
            <a:r>
              <a:rPr lang="en-US" sz="1200" b="0" kern="1200" baseline="0" dirty="0" smtClean="0">
                <a:solidFill>
                  <a:schemeClr val="tx1"/>
                </a:solidFill>
                <a:latin typeface="Arial" charset="0"/>
                <a:ea typeface="+mn-ea"/>
                <a:cs typeface="+mn-cs"/>
              </a:rPr>
              <a:t>as comfortably as possible </a:t>
            </a:r>
            <a:r>
              <a:rPr lang="en-US" sz="1200" kern="1200" baseline="0" dirty="0" smtClean="0">
                <a:solidFill>
                  <a:schemeClr val="tx1"/>
                </a:solidFill>
                <a:latin typeface="Arial" charset="0"/>
                <a:ea typeface="+mn-ea"/>
                <a:cs typeface="+mn-cs"/>
              </a:rPr>
              <a:t>to reduce muscular tension. </a:t>
            </a:r>
          </a:p>
          <a:p>
            <a:pPr>
              <a:buFont typeface="Arial" pitchFamily="34" charset="0"/>
              <a:buNone/>
            </a:pPr>
            <a:r>
              <a:rPr lang="en-US" sz="1200" i="1" kern="1200" baseline="0" dirty="0" smtClean="0">
                <a:solidFill>
                  <a:schemeClr val="tx1"/>
                </a:solidFill>
                <a:latin typeface="Arial" charset="0"/>
                <a:ea typeface="+mn-ea"/>
                <a:cs typeface="+mn-cs"/>
              </a:rPr>
              <a:t>[This list is from text p. 604.]</a:t>
            </a:r>
          </a:p>
        </p:txBody>
      </p:sp>
      <p:sp>
        <p:nvSpPr>
          <p:cNvPr id="4" name="Slide Number Placeholder 3"/>
          <p:cNvSpPr>
            <a:spLocks noGrp="1"/>
          </p:cNvSpPr>
          <p:nvPr>
            <p:ph type="sldNum" sz="quarter" idx="10"/>
          </p:nvPr>
        </p:nvSpPr>
        <p:spPr/>
        <p:txBody>
          <a:bodyPr/>
          <a:lstStyle/>
          <a:p>
            <a:pPr>
              <a:defRPr/>
            </a:pPr>
            <a:fld id="{A3380EEE-5C6E-4F60-810D-DB294798E892}" type="slidenum">
              <a:rPr lang="en-US" smtClean="0"/>
              <a:pPr>
                <a:defRPr/>
              </a:pPr>
              <a:t>54</a:t>
            </a:fld>
            <a:endParaRPr lang="en-US" dirty="0"/>
          </a:p>
        </p:txBody>
      </p:sp>
    </p:spTree>
    <p:extLst>
      <p:ext uri="{BB962C8B-B14F-4D97-AF65-F5344CB8AC3E}">
        <p14:creationId xmlns:p14="http://schemas.microsoft.com/office/powerpoint/2010/main" val="11820386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a:buFont typeface="Arial" pitchFamily="34" charset="0"/>
              <a:buChar char="•"/>
            </a:pPr>
            <a:r>
              <a:rPr lang="en-US" baseline="0" dirty="0" smtClean="0"/>
              <a:t>The subcutaneous route provides medication delivery under loose connective tissue, with minimal vascular supply and increased pain receptor presence. Small needle width and length are required, and administration is best in outer aspects of the deltoids and thighs, as well as in the abdomen. The angle can be 45 or 90 degrees (shown later).</a:t>
            </a:r>
          </a:p>
          <a:p>
            <a:pPr>
              <a:buFont typeface="Arial" pitchFamily="34" charset="0"/>
              <a:buChar char="•"/>
            </a:pPr>
            <a:r>
              <a:rPr lang="en-US" sz="1200" kern="1200" baseline="0" dirty="0" smtClean="0">
                <a:solidFill>
                  <a:schemeClr val="tx1"/>
                </a:solidFill>
                <a:latin typeface="Arial" charset="0"/>
                <a:ea typeface="+mn-ea"/>
                <a:cs typeface="+mn-cs"/>
              </a:rPr>
              <a:t>Because subcutaneous tissue is not as richly supplied with blood as the muscles, medication absorption is somewhat slower than with IM injections. Because subcutaneous tissue contains pain receptors, the patient often experiences slight discomfort.</a:t>
            </a:r>
          </a:p>
          <a:p>
            <a:pPr>
              <a:buFont typeface="Arial" pitchFamily="34" charset="0"/>
              <a:buChar char="•"/>
            </a:pPr>
            <a:r>
              <a:rPr lang="en-US" sz="1200" kern="1200" baseline="0" dirty="0" smtClean="0">
                <a:solidFill>
                  <a:schemeClr val="tx1"/>
                </a:solidFill>
                <a:latin typeface="Arial" charset="0"/>
                <a:ea typeface="+mn-ea"/>
                <a:cs typeface="+mn-cs"/>
              </a:rPr>
              <a:t>Administration of low-molecular-weight heparin (LMWH) requires special considerations. When injecting the medication, use the right or left side of the abdomen at least 2 inches from the umbilicus (the patient’s “love handles”) and pinch the injection site as you insert the needle. Administer LMWH in its prefilled syringe with the attached needle, and do not expel the air bubble in the syringe before giving the medication. Use U-100 insulin syringes with preattached 25- to 31-gauge needles when giving U-100 insulin, and 1-mL tuberculin syringes when giving U-500 insulin. Recommended sites for insulin injections include the upper arm and the anterior and lateral portions of the thigh, buttocks, and abdomen. Rotating injections within the same body part (intrasite rotation) provides greater consistency in the absorption of insulin. Injections are to be given at least an inch (2.5 cm) away from the previous site. No injection site should be used again for at least 1 month. The rate of insulin absorption varies based on the site; the abdomen has the quickest absorption, followed by the arms, thighs, and buttocks.</a:t>
            </a:r>
          </a:p>
          <a:p>
            <a:pPr marL="171450" indent="-171450">
              <a:buFont typeface="Arial"/>
              <a:buChar char="•"/>
            </a:pPr>
            <a:r>
              <a:rPr lang="en-US" sz="1200" kern="1200" baseline="0" dirty="0" smtClean="0">
                <a:solidFill>
                  <a:schemeClr val="tx1"/>
                </a:solidFill>
                <a:latin typeface="Arial" charset="0"/>
                <a:ea typeface="+mn-ea"/>
                <a:cs typeface="+mn-cs"/>
              </a:rPr>
              <a:t>Only small volumes (0.5 to 1.5 mL) of water-soluble medications are given subcutaneously because the tissue is sensitive to irritating solutions and large volumes of medications. In children, smaller volumes up to 0.5 mL are given. Collection of medications within the tissues causes sterile abscesses, which appear as hardened, painful lumps under the skin. </a:t>
            </a:r>
          </a:p>
          <a:p>
            <a:pPr>
              <a:buFont typeface="Arial" pitchFamily="34" charset="0"/>
              <a:buChar char="•"/>
            </a:pPr>
            <a:r>
              <a:rPr lang="en-US" sz="1200" kern="1200" baseline="0" dirty="0" smtClean="0">
                <a:solidFill>
                  <a:schemeClr val="tx1"/>
                </a:solidFill>
                <a:latin typeface="Arial" charset="0"/>
                <a:ea typeface="+mn-ea"/>
                <a:cs typeface="+mn-cs"/>
              </a:rPr>
              <a:t>Choose the needle length and angle of insertion based on the patient’s weight and an estimation of the amount of subcutaneous tissue. Generally, a 25-gauge, 5/8-inch needle inserted at a 45-degree angle, or a 1/2-inch needle inserted at a 90-degree angle deposits medications into the subcutaneous tissue of a normal-sized patient. Some children require only a 1/2-inch needle. If the patient is obese, pinch the tissue and use a needle long enough to insert through fatty tissue at the base of the skinfold. Thin patients often do not have sufficient tissue for subcutaneous injections; the upper abdomen is usually the best site in this case. To ensure that a subcutaneous medication reaches the subcutaneous tissue, follow this rule: If you can grasp 2 inches (5 cm) of tissue, insert the needle at a 90-degree angle; if you can grasp 1 inch (2.5 cm) of tissue, insert the needle at a 45-degree angle.</a:t>
            </a:r>
            <a:endParaRPr lang="en-US" dirty="0"/>
          </a:p>
        </p:txBody>
      </p:sp>
      <p:sp>
        <p:nvSpPr>
          <p:cNvPr id="4" name="Slide Number Placeholder 3"/>
          <p:cNvSpPr>
            <a:spLocks noGrp="1"/>
          </p:cNvSpPr>
          <p:nvPr>
            <p:ph type="sldNum" sz="quarter" idx="10"/>
          </p:nvPr>
        </p:nvSpPr>
        <p:spPr/>
        <p:txBody>
          <a:bodyPr/>
          <a:lstStyle/>
          <a:p>
            <a:pPr>
              <a:defRPr/>
            </a:pPr>
            <a:fld id="{A3380EEE-5C6E-4F60-810D-DB294798E892}" type="slidenum">
              <a:rPr lang="en-US" smtClean="0"/>
              <a:pPr>
                <a:defRPr/>
              </a:pPr>
              <a:t>55</a:t>
            </a:fld>
            <a:endParaRPr lang="en-US" dirty="0"/>
          </a:p>
        </p:txBody>
      </p:sp>
    </p:spTree>
    <p:extLst>
      <p:ext uri="{BB962C8B-B14F-4D97-AF65-F5344CB8AC3E}">
        <p14:creationId xmlns:p14="http://schemas.microsoft.com/office/powerpoint/2010/main" val="2161812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p>
            <a:fld id="{1EFADF05-5091-4624-8E6F-441477826B3A}" type="slidenum">
              <a:rPr lang="en-US" smtClean="0"/>
              <a:pPr/>
              <a:t>56</a:t>
            </a:fld>
            <a:endParaRPr lang="en-US" smtClean="0"/>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p:spPr>
        <p:txBody>
          <a:bodyPr/>
          <a:lstStyle/>
          <a:p>
            <a:pPr eaLnBrk="1" hangingPunct="1"/>
            <a:r>
              <a:rPr lang="en-US" smtClean="0"/>
              <a:t>How many milliliters of heparin will be administered?</a:t>
            </a:r>
          </a:p>
          <a:p>
            <a:pPr eaLnBrk="1" hangingPunct="1"/>
            <a:endParaRPr lang="en-US" i="1" smtClean="0"/>
          </a:p>
          <a:p>
            <a:pPr eaLnBrk="1" hangingPunct="1"/>
            <a:r>
              <a:rPr lang="en-US" i="1" smtClean="0"/>
              <a:t>10,000 units : 1 mL :: 5000 units : </a:t>
            </a:r>
            <a:r>
              <a:rPr lang="en-US" smtClean="0"/>
              <a:t>x</a:t>
            </a:r>
            <a:r>
              <a:rPr lang="en-US" i="1" smtClean="0"/>
              <a:t> mL</a:t>
            </a:r>
          </a:p>
          <a:p>
            <a:pPr eaLnBrk="1" hangingPunct="1"/>
            <a:r>
              <a:rPr lang="en-US" i="1" smtClean="0"/>
              <a:t>10,000</a:t>
            </a:r>
            <a:r>
              <a:rPr lang="en-US" smtClean="0"/>
              <a:t>x</a:t>
            </a:r>
            <a:r>
              <a:rPr lang="en-US" i="1" smtClean="0"/>
              <a:t> = 5000</a:t>
            </a:r>
          </a:p>
          <a:p>
            <a:pPr eaLnBrk="1" hangingPunct="1"/>
            <a:r>
              <a:rPr lang="en-US" smtClean="0"/>
              <a:t>x</a:t>
            </a:r>
            <a:r>
              <a:rPr lang="en-US" i="1" smtClean="0"/>
              <a:t> = 5000 ÷ 10,000</a:t>
            </a:r>
          </a:p>
          <a:p>
            <a:pPr eaLnBrk="1" hangingPunct="1"/>
            <a:r>
              <a:rPr lang="en-US" smtClean="0"/>
              <a:t>x</a:t>
            </a:r>
            <a:r>
              <a:rPr lang="en-US" i="1" smtClean="0"/>
              <a:t> = 0.5 mL</a:t>
            </a:r>
          </a:p>
          <a:p>
            <a:pPr eaLnBrk="1" hangingPunct="1"/>
            <a:endParaRPr lang="en-US" i="1" smtClean="0"/>
          </a:p>
          <a:p>
            <a:pPr eaLnBrk="1" hangingPunct="1"/>
            <a:r>
              <a:rPr lang="en-US" i="1" smtClean="0"/>
              <a:t>The nurse will administer 0.5 mL.</a:t>
            </a:r>
          </a:p>
        </p:txBody>
      </p:sp>
    </p:spTree>
    <p:extLst>
      <p:ext uri="{BB962C8B-B14F-4D97-AF65-F5344CB8AC3E}">
        <p14:creationId xmlns:p14="http://schemas.microsoft.com/office/powerpoint/2010/main" val="21996004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sz="1200" b="0" i="0" kern="1200" baseline="0" dirty="0" smtClean="0">
                <a:solidFill>
                  <a:schemeClr val="tx1"/>
                </a:solidFill>
                <a:latin typeface="Arial" charset="0"/>
                <a:ea typeface="+mn-ea"/>
                <a:cs typeface="+mn-cs"/>
              </a:rPr>
              <a:t>On the left, the diagram indicates sites recommended for subcutaneous injections.</a:t>
            </a:r>
          </a:p>
          <a:p>
            <a:pPr marL="0" marR="0" indent="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sz="1200" b="0" i="0" kern="1200" baseline="0" dirty="0" smtClean="0">
                <a:solidFill>
                  <a:schemeClr val="tx1"/>
                </a:solidFill>
                <a:latin typeface="Arial" charset="0"/>
                <a:ea typeface="+mn-ea"/>
                <a:cs typeface="+mn-cs"/>
              </a:rPr>
              <a:t>The photo on the right shows subcutaneous heparin being administered in the abdomen.</a:t>
            </a:r>
          </a:p>
          <a:p>
            <a:pPr>
              <a:buFont typeface="Arial" pitchFamily="34" charset="0"/>
              <a:buChar char="•"/>
            </a:pPr>
            <a:r>
              <a:rPr lang="en-US" sz="1200" kern="1200" baseline="0" dirty="0" smtClean="0">
                <a:solidFill>
                  <a:schemeClr val="tx1"/>
                </a:solidFill>
                <a:latin typeface="Arial" charset="0"/>
                <a:ea typeface="+mn-ea"/>
                <a:cs typeface="+mn-cs"/>
              </a:rPr>
              <a:t>The best subcutaneous injection sites include the outer posterior aspect of the upper arms, the abdomen from below the costal margins to the iliac crests, and the anterior aspects of the thighs. </a:t>
            </a:r>
          </a:p>
          <a:p>
            <a:pPr>
              <a:buFont typeface="Arial" pitchFamily="34" charset="0"/>
              <a:buChar char="•"/>
            </a:pPr>
            <a:r>
              <a:rPr lang="en-US" sz="1200" kern="1200" baseline="0" dirty="0" smtClean="0">
                <a:solidFill>
                  <a:schemeClr val="tx1"/>
                </a:solidFill>
                <a:latin typeface="Arial" charset="0"/>
                <a:ea typeface="+mn-ea"/>
                <a:cs typeface="+mn-cs"/>
              </a:rPr>
              <a:t>The site most frequently recommended for heparin injection is the abdomen. </a:t>
            </a:r>
          </a:p>
          <a:p>
            <a:pPr>
              <a:buFont typeface="Arial" pitchFamily="34" charset="0"/>
              <a:buChar char="•"/>
            </a:pPr>
            <a:r>
              <a:rPr lang="en-US" sz="1200" kern="1200" baseline="0" dirty="0" smtClean="0">
                <a:solidFill>
                  <a:schemeClr val="tx1"/>
                </a:solidFill>
                <a:latin typeface="Arial" charset="0"/>
                <a:ea typeface="+mn-ea"/>
                <a:cs typeface="+mn-cs"/>
              </a:rPr>
              <a:t>Alternative subcutaneous sites for other medications include the scapular areas of the upper back and the upper ventral or dorsal gluteal areas. The injection site chosen needs to be free of skin lesions, bony prominences, and large underlying muscles or nerves.</a:t>
            </a:r>
            <a:endParaRPr lang="en-US" sz="1200" b="0" i="0" kern="1200" baseline="0" dirty="0" smtClean="0">
              <a:solidFill>
                <a:schemeClr val="tx1"/>
              </a:solidFill>
              <a:latin typeface="Arial" charset="0"/>
              <a:ea typeface="+mn-ea"/>
              <a:cs typeface="+mn-cs"/>
            </a:endParaRPr>
          </a:p>
          <a:p>
            <a:pPr marL="0" marR="0" indent="0" algn="l" defTabSz="914400" rtl="0" eaLnBrk="0" fontAlgn="base" latinLnBrk="0" hangingPunct="0">
              <a:lnSpc>
                <a:spcPct val="100000"/>
              </a:lnSpc>
              <a:spcBef>
                <a:spcPct val="30000"/>
              </a:spcBef>
              <a:spcAft>
                <a:spcPct val="0"/>
              </a:spcAft>
              <a:buClrTx/>
              <a:buSzTx/>
              <a:buFont typeface="Arial" pitchFamily="34" charset="0"/>
              <a:buNone/>
              <a:tabLst/>
              <a:defRPr/>
            </a:pPr>
            <a:r>
              <a:rPr lang="en-US" sz="1200" i="1" kern="1200" baseline="0" dirty="0" smtClean="0">
                <a:solidFill>
                  <a:schemeClr val="tx1"/>
                </a:solidFill>
                <a:latin typeface="Arial" charset="0"/>
                <a:ea typeface="+mn-ea"/>
                <a:cs typeface="+mn-cs"/>
              </a:rPr>
              <a:t>[Shown are Figures 31-17 and 31-18 from text p. 605.]</a:t>
            </a:r>
          </a:p>
          <a:p>
            <a:endParaRPr lang="en-US" dirty="0"/>
          </a:p>
        </p:txBody>
      </p:sp>
      <p:sp>
        <p:nvSpPr>
          <p:cNvPr id="4" name="Slide Number Placeholder 3"/>
          <p:cNvSpPr>
            <a:spLocks noGrp="1"/>
          </p:cNvSpPr>
          <p:nvPr>
            <p:ph type="sldNum" sz="quarter" idx="10"/>
          </p:nvPr>
        </p:nvSpPr>
        <p:spPr/>
        <p:txBody>
          <a:bodyPr/>
          <a:lstStyle/>
          <a:p>
            <a:pPr>
              <a:defRPr/>
            </a:pPr>
            <a:fld id="{A3380EEE-5C6E-4F60-810D-DB294798E892}" type="slidenum">
              <a:rPr lang="en-US" smtClean="0"/>
              <a:pPr>
                <a:defRPr/>
              </a:pPr>
              <a:t>57</a:t>
            </a:fld>
            <a:endParaRPr lang="en-US" dirty="0"/>
          </a:p>
        </p:txBody>
      </p:sp>
    </p:spTree>
    <p:extLst>
      <p:ext uri="{BB962C8B-B14F-4D97-AF65-F5344CB8AC3E}">
        <p14:creationId xmlns:p14="http://schemas.microsoft.com/office/powerpoint/2010/main" val="314692214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sz="1200" b="0" kern="1200" baseline="0" dirty="0" smtClean="0">
                <a:solidFill>
                  <a:schemeClr val="tx1"/>
                </a:solidFill>
                <a:latin typeface="Arial" charset="0"/>
                <a:ea typeface="+mn-ea"/>
                <a:cs typeface="+mn-cs"/>
              </a:rPr>
              <a:t>Comparison of angles of insertion for intramuscular (90 degrees), subcutaneous (45 to 90 degrees), and intradermal (15 degrees) injections.</a:t>
            </a:r>
          </a:p>
          <a:p>
            <a:pPr marL="0" marR="0" indent="0" algn="l" defTabSz="914400" rtl="0" eaLnBrk="0" fontAlgn="base" latinLnBrk="0" hangingPunct="0">
              <a:lnSpc>
                <a:spcPct val="100000"/>
              </a:lnSpc>
              <a:spcBef>
                <a:spcPct val="30000"/>
              </a:spcBef>
              <a:spcAft>
                <a:spcPct val="0"/>
              </a:spcAft>
              <a:buClrTx/>
              <a:buSzTx/>
              <a:buFont typeface="Arial" pitchFamily="34" charset="0"/>
              <a:buNone/>
              <a:tabLst/>
              <a:defRPr/>
            </a:pPr>
            <a:r>
              <a:rPr lang="en-US" sz="1200" i="1" kern="1200" baseline="0" dirty="0" smtClean="0">
                <a:solidFill>
                  <a:schemeClr val="tx1"/>
                </a:solidFill>
                <a:latin typeface="Arial" charset="0"/>
                <a:ea typeface="+mn-ea"/>
                <a:cs typeface="+mn-cs"/>
              </a:rPr>
              <a:t>[Shown is Figure 31-19 from text p. 605.]</a:t>
            </a:r>
          </a:p>
          <a:p>
            <a:endParaRPr lang="en-US" dirty="0"/>
          </a:p>
        </p:txBody>
      </p:sp>
      <p:sp>
        <p:nvSpPr>
          <p:cNvPr id="4" name="Slide Number Placeholder 3"/>
          <p:cNvSpPr>
            <a:spLocks noGrp="1"/>
          </p:cNvSpPr>
          <p:nvPr>
            <p:ph type="sldNum" sz="quarter" idx="10"/>
          </p:nvPr>
        </p:nvSpPr>
        <p:spPr/>
        <p:txBody>
          <a:bodyPr/>
          <a:lstStyle/>
          <a:p>
            <a:pPr>
              <a:defRPr/>
            </a:pPr>
            <a:fld id="{A3380EEE-5C6E-4F60-810D-DB294798E892}" type="slidenum">
              <a:rPr lang="en-US" smtClean="0"/>
              <a:pPr>
                <a:defRPr/>
              </a:pPr>
              <a:t>58</a:t>
            </a:fld>
            <a:endParaRPr lang="en-US" dirty="0"/>
          </a:p>
        </p:txBody>
      </p:sp>
    </p:spTree>
    <p:extLst>
      <p:ext uri="{BB962C8B-B14F-4D97-AF65-F5344CB8AC3E}">
        <p14:creationId xmlns:p14="http://schemas.microsoft.com/office/powerpoint/2010/main" val="207899684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sz="1200" kern="1200" baseline="0" dirty="0" smtClean="0">
                <a:solidFill>
                  <a:schemeClr val="tx1"/>
                </a:solidFill>
                <a:latin typeface="Arial" charset="0"/>
                <a:ea typeface="+mn-ea"/>
                <a:cs typeface="+mn-cs"/>
              </a:rPr>
              <a:t>The IM route provides faster medication absorption than the subcutaneous route because of the greater vascularity of muscle. However, IM injections are associated with many risks. Therefore, whenever administering a medication by the IM route, first verify that the injection is justified, meaning that no alternative sites are available. </a:t>
            </a:r>
            <a:r>
              <a:rPr lang="en-US" baseline="0" dirty="0" smtClean="0"/>
              <a:t>The angle of administration is 90 degrees with larger needle width and length owing to muscle penetration. </a:t>
            </a:r>
          </a:p>
          <a:p>
            <a:pPr>
              <a:buFont typeface="Arial" pitchFamily="34" charset="0"/>
              <a:buChar char="•"/>
            </a:pPr>
            <a:r>
              <a:rPr lang="en-US" sz="1200" kern="1200" baseline="0" dirty="0" smtClean="0">
                <a:solidFill>
                  <a:schemeClr val="tx1"/>
                </a:solidFill>
                <a:latin typeface="Arial" charset="0"/>
                <a:ea typeface="+mn-ea"/>
                <a:cs typeface="+mn-cs"/>
              </a:rPr>
              <a:t>Use a longer and heavier-gauge needle to pass through subcutaneous tissue and penetrate deep muscle tissue. Weight and amount of adipose tissue influence needle size selection. For example, a very obese patient often requires a needle 3 inches long, whereas a thin patient requires only a 1/2- to 1-inch </a:t>
            </a:r>
            <a:r>
              <a:rPr lang="da-DK" sz="1200" kern="1200" baseline="0" dirty="0" smtClean="0">
                <a:solidFill>
                  <a:schemeClr val="tx1"/>
                </a:solidFill>
                <a:latin typeface="Arial" charset="0"/>
                <a:ea typeface="+mn-ea"/>
                <a:cs typeface="+mn-cs"/>
              </a:rPr>
              <a:t>needle. Because most </a:t>
            </a:r>
            <a:r>
              <a:rPr lang="en-US" sz="1200" kern="1200" baseline="0" dirty="0" smtClean="0">
                <a:solidFill>
                  <a:schemeClr val="tx1"/>
                </a:solidFill>
                <a:latin typeface="Arial" charset="0"/>
                <a:ea typeface="+mn-ea"/>
                <a:cs typeface="+mn-cs"/>
              </a:rPr>
              <a:t>agencies have needles that range in length from 3/8 to 1 1/2 inches, investigate different medication routes when IM injections are ordered for patients who are obese.</a:t>
            </a:r>
          </a:p>
          <a:p>
            <a:pPr>
              <a:buFont typeface="Arial" pitchFamily="34" charset="0"/>
              <a:buChar char="•"/>
            </a:pPr>
            <a:r>
              <a:rPr lang="en-US" sz="1200" kern="1200" baseline="0" dirty="0" smtClean="0">
                <a:solidFill>
                  <a:schemeClr val="tx1"/>
                </a:solidFill>
                <a:latin typeface="Arial" charset="0"/>
                <a:ea typeface="+mn-ea"/>
                <a:cs typeface="+mn-cs"/>
              </a:rPr>
              <a:t>Muscle is less sensitive to irritating and viscous medications. A normal, well-developed adult patient tolerates 2 to 5 mL of medication into a larger muscle without severe muscle discomfort. However, larger volumes of medication (4 to 5 mL) are unlikely to be absorbed properly. Children, older adults, and thin patients tolerate only 2 mL of an IM injection. Do not give more than 1 mL to small children and older infants, and do not give more than 0.5 mL to smaller infants.</a:t>
            </a:r>
          </a:p>
          <a:p>
            <a:pPr>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pPr>
              <a:defRPr/>
            </a:pPr>
            <a:fld id="{A3380EEE-5C6E-4F60-810D-DB294798E892}" type="slidenum">
              <a:rPr lang="en-US" smtClean="0"/>
              <a:pPr>
                <a:defRPr/>
              </a:pPr>
              <a:t>59</a:t>
            </a:fld>
            <a:endParaRPr lang="en-US" dirty="0"/>
          </a:p>
        </p:txBody>
      </p:sp>
    </p:spTree>
    <p:extLst>
      <p:ext uri="{BB962C8B-B14F-4D97-AF65-F5344CB8AC3E}">
        <p14:creationId xmlns:p14="http://schemas.microsoft.com/office/powerpoint/2010/main" val="72835103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sz="1200" kern="1200" baseline="0" dirty="0" smtClean="0">
                <a:solidFill>
                  <a:schemeClr val="tx1"/>
                </a:solidFill>
                <a:latin typeface="Arial" charset="0"/>
                <a:ea typeface="+mn-ea"/>
                <a:cs typeface="+mn-cs"/>
              </a:rPr>
              <a:t>Repeated injections in the same muscle cause severe discomfort. With the patient relaxed, palpate the muscle to rule out any hardened lesions. Minimize discomfort during an injection by helping the patient assume a position that helps to reduce muscle strain. Other interventions such as distraction and applying pressure to the IM site decrease pain during an IM injection.</a:t>
            </a:r>
            <a:endParaRPr lang="en-US" baseline="0" dirty="0" smtClean="0"/>
          </a:p>
          <a:p>
            <a:pPr>
              <a:buFont typeface="Arial" pitchFamily="34" charset="0"/>
              <a:buChar char="•"/>
            </a:pPr>
            <a:r>
              <a:rPr lang="en-US" sz="1200" b="0" i="0" kern="1200" baseline="0" dirty="0" smtClean="0">
                <a:solidFill>
                  <a:schemeClr val="tx1"/>
                </a:solidFill>
                <a:latin typeface="Arial" charset="0"/>
                <a:ea typeface="+mn-ea"/>
                <a:cs typeface="+mn-cs"/>
              </a:rPr>
              <a:t>When selecting an IM site, consider the following: Is the </a:t>
            </a:r>
            <a:r>
              <a:rPr lang="en-US" sz="1200" kern="1200" baseline="0" dirty="0" smtClean="0">
                <a:solidFill>
                  <a:schemeClr val="tx1"/>
                </a:solidFill>
                <a:latin typeface="Arial" charset="0"/>
                <a:ea typeface="+mn-ea"/>
                <a:cs typeface="+mn-cs"/>
              </a:rPr>
              <a:t>area free of infection or necrosis? Are local areas of bruising or abrasions evident? What is the location of underlying bones, nerves, and major blood vessels? What volume of medication is to be administered? Each site has different advantages and disadvantages.</a:t>
            </a:r>
          </a:p>
          <a:p>
            <a:pPr>
              <a:buFont typeface="Arial" pitchFamily="34" charset="0"/>
              <a:buChar char="•"/>
            </a:pPr>
            <a:r>
              <a:rPr lang="en-US" sz="1200" kern="1200" baseline="0" dirty="0" smtClean="0">
                <a:solidFill>
                  <a:schemeClr val="tx1"/>
                </a:solidFill>
                <a:latin typeface="Arial" charset="0"/>
                <a:ea typeface="+mn-ea"/>
                <a:cs typeface="+mn-cs"/>
              </a:rPr>
              <a:t>Failure to select injection sites by anatomical landmarks leads to tissue, bone, or nerve damage.</a:t>
            </a:r>
            <a:endParaRPr lang="en-US" dirty="0"/>
          </a:p>
        </p:txBody>
      </p:sp>
      <p:sp>
        <p:nvSpPr>
          <p:cNvPr id="4" name="Slide Number Placeholder 3"/>
          <p:cNvSpPr>
            <a:spLocks noGrp="1"/>
          </p:cNvSpPr>
          <p:nvPr>
            <p:ph type="sldNum" sz="quarter" idx="10"/>
          </p:nvPr>
        </p:nvSpPr>
        <p:spPr/>
        <p:txBody>
          <a:bodyPr/>
          <a:lstStyle/>
          <a:p>
            <a:pPr>
              <a:defRPr/>
            </a:pPr>
            <a:fld id="{A3380EEE-5C6E-4F60-810D-DB294798E892}" type="slidenum">
              <a:rPr lang="en-US" smtClean="0"/>
              <a:pPr>
                <a:defRPr/>
              </a:pPr>
              <a:t>60</a:t>
            </a:fld>
            <a:endParaRPr lang="en-US" dirty="0"/>
          </a:p>
        </p:txBody>
      </p:sp>
    </p:spTree>
    <p:extLst>
      <p:ext uri="{BB962C8B-B14F-4D97-AF65-F5344CB8AC3E}">
        <p14:creationId xmlns:p14="http://schemas.microsoft.com/office/powerpoint/2010/main" val="8290701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25DF38C-5B12-4646-8F96-F6D111D5883D}" type="slidenum">
              <a:rPr lang="en-US"/>
              <a:pPr/>
              <a:t>9</a:t>
            </a:fld>
            <a:endParaRPr lang="en-US" dirty="0"/>
          </a:p>
        </p:txBody>
      </p:sp>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dirty="0" smtClean="0"/>
              <a:t>You will use knowledge from many disciplines when administering medications to understand why a particular medication is prescribed for a patient and how the medication will alter the patient’s physiology to have a therapeutic effect.</a:t>
            </a:r>
            <a:endParaRPr lang="en-US" dirty="0"/>
          </a:p>
          <a:p>
            <a:pPr>
              <a:buFont typeface="Arial" pitchFamily="34" charset="0"/>
              <a:buChar char="•"/>
            </a:pPr>
            <a:r>
              <a:rPr lang="en-US" dirty="0"/>
              <a:t>Experience will be gained as students learn to administer medications on a weekly basis. Medication administration requires both knowledge and psychomotor skills. Students will practice medication administration in skills </a:t>
            </a:r>
            <a:r>
              <a:rPr lang="en-US" dirty="0" smtClean="0"/>
              <a:t>laboratory.</a:t>
            </a:r>
          </a:p>
          <a:p>
            <a:pPr>
              <a:buFont typeface="Arial" pitchFamily="34" charset="0"/>
              <a:buChar char="•"/>
            </a:pPr>
            <a:r>
              <a:rPr lang="en-US" sz="1200" kern="1200" baseline="0" dirty="0" smtClean="0">
                <a:solidFill>
                  <a:schemeClr val="tx1"/>
                </a:solidFill>
                <a:latin typeface="Arial" charset="0"/>
                <a:ea typeface="+mn-ea"/>
                <a:cs typeface="+mn-cs"/>
              </a:rPr>
              <a:t>Every step of safe medication administration requires a disciplined attitude and a comprehensive, systematic approach.</a:t>
            </a:r>
            <a:endParaRPr lang="en-US" dirty="0"/>
          </a:p>
          <a:p>
            <a:pPr>
              <a:buFont typeface="Arial" pitchFamily="34" charset="0"/>
              <a:buChar char="•"/>
            </a:pPr>
            <a:r>
              <a:rPr lang="en-US" dirty="0"/>
              <a:t>The attitude nurses need to possess </a:t>
            </a:r>
            <a:r>
              <a:rPr lang="en-US" dirty="0" smtClean="0"/>
              <a:t>when </a:t>
            </a:r>
            <a:r>
              <a:rPr lang="en-US" dirty="0"/>
              <a:t>administering medications to </a:t>
            </a:r>
            <a:r>
              <a:rPr lang="en-US" dirty="0" smtClean="0"/>
              <a:t>patients includes responsibility and accountability. </a:t>
            </a:r>
            <a:endParaRPr lang="en-US" dirty="0"/>
          </a:p>
          <a:p>
            <a:pPr>
              <a:buFont typeface="Arial" pitchFamily="34" charset="0"/>
              <a:buChar char="•"/>
            </a:pPr>
            <a:r>
              <a:rPr lang="en-US" dirty="0"/>
              <a:t>The American Nurses Association’s </a:t>
            </a:r>
            <a:r>
              <a:rPr lang="en-US" i="1" dirty="0"/>
              <a:t>Scope and Standards of Nursing Practice</a:t>
            </a:r>
            <a:r>
              <a:rPr lang="en-US" dirty="0"/>
              <a:t> </a:t>
            </a:r>
            <a:r>
              <a:rPr lang="en-US" dirty="0" smtClean="0"/>
              <a:t>addresses </a:t>
            </a:r>
            <a:r>
              <a:rPr lang="en-US" dirty="0"/>
              <a:t>medication administration. </a:t>
            </a:r>
          </a:p>
        </p:txBody>
      </p:sp>
    </p:spTree>
    <p:extLst>
      <p:ext uri="{BB962C8B-B14F-4D97-AF65-F5344CB8AC3E}">
        <p14:creationId xmlns:p14="http://schemas.microsoft.com/office/powerpoint/2010/main" val="246689140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fld id="{EE88DB27-618A-482E-AC58-6A8C856B7E3B}" type="slidenum">
              <a:rPr lang="en-US" smtClean="0"/>
              <a:pPr/>
              <a:t>61</a:t>
            </a:fld>
            <a:endParaRPr lang="en-US" smtClean="0"/>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p:spPr>
        <p:txBody>
          <a:bodyPr/>
          <a:lstStyle/>
          <a:p>
            <a:pPr eaLnBrk="1" hangingPunct="1"/>
            <a:r>
              <a:rPr lang="en-US" smtClean="0"/>
              <a:t>The physician’s order and the available drug must be in the same system of measurement before you can write a proportion for the actual amount of medication to be administered.</a:t>
            </a:r>
          </a:p>
          <a:p>
            <a:pPr eaLnBrk="1" hangingPunct="1"/>
            <a:endParaRPr lang="en-US" smtClean="0"/>
          </a:p>
          <a:p>
            <a:pPr eaLnBrk="1" hangingPunct="1"/>
            <a:r>
              <a:rPr lang="en-US" smtClean="0"/>
              <a:t>Convert measures into the same system before writing the proportion problem.</a:t>
            </a:r>
            <a:endParaRPr lang="en-US" i="1" smtClean="0"/>
          </a:p>
          <a:p>
            <a:pPr eaLnBrk="1" hangingPunct="1"/>
            <a:endParaRPr lang="en-US" i="1" smtClean="0"/>
          </a:p>
          <a:p>
            <a:pPr eaLnBrk="1" hangingPunct="1"/>
            <a:r>
              <a:rPr lang="en-US" i="1" smtClean="0"/>
              <a:t>1 gr = 60 mg </a:t>
            </a:r>
          </a:p>
          <a:p>
            <a:pPr eaLnBrk="1" hangingPunct="1"/>
            <a:r>
              <a:rPr lang="en-US" i="1" smtClean="0"/>
              <a:t>1 gr : 60 mg :: 0.01 gr : </a:t>
            </a:r>
            <a:r>
              <a:rPr lang="en-US" smtClean="0"/>
              <a:t>x</a:t>
            </a:r>
            <a:r>
              <a:rPr lang="en-US" i="1" smtClean="0"/>
              <a:t> mg</a:t>
            </a:r>
          </a:p>
          <a:p>
            <a:pPr eaLnBrk="1" hangingPunct="1"/>
            <a:r>
              <a:rPr lang="en-US" smtClean="0"/>
              <a:t>x</a:t>
            </a:r>
            <a:r>
              <a:rPr lang="en-US" i="1" smtClean="0"/>
              <a:t> = 0.6 mg</a:t>
            </a:r>
          </a:p>
        </p:txBody>
      </p:sp>
    </p:spTree>
    <p:extLst>
      <p:ext uri="{BB962C8B-B14F-4D97-AF65-F5344CB8AC3E}">
        <p14:creationId xmlns:p14="http://schemas.microsoft.com/office/powerpoint/2010/main" val="313411085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sz="1200" b="0" i="1" kern="1200" baseline="0" dirty="0" smtClean="0">
                <a:solidFill>
                  <a:schemeClr val="tx1"/>
                </a:solidFill>
                <a:latin typeface="Arial" charset="0"/>
                <a:ea typeface="+mn-ea"/>
                <a:cs typeface="+mn-cs"/>
              </a:rPr>
              <a:t>A,</a:t>
            </a:r>
            <a:r>
              <a:rPr lang="en-US" sz="1200" b="0" kern="1200" baseline="0" dirty="0" smtClean="0">
                <a:solidFill>
                  <a:schemeClr val="tx1"/>
                </a:solidFill>
                <a:latin typeface="Arial" charset="0"/>
                <a:ea typeface="+mn-ea"/>
                <a:cs typeface="+mn-cs"/>
              </a:rPr>
              <a:t> Landmarks for ventrogluteal site. </a:t>
            </a:r>
            <a:r>
              <a:rPr lang="en-US" sz="1200" b="0" i="1" kern="1200" baseline="0" dirty="0" smtClean="0">
                <a:solidFill>
                  <a:schemeClr val="tx1"/>
                </a:solidFill>
                <a:latin typeface="Arial" charset="0"/>
                <a:ea typeface="+mn-ea"/>
                <a:cs typeface="+mn-cs"/>
              </a:rPr>
              <a:t>B,</a:t>
            </a:r>
            <a:r>
              <a:rPr lang="en-US" sz="1200" b="0" kern="1200" baseline="0" dirty="0" smtClean="0">
                <a:solidFill>
                  <a:schemeClr val="tx1"/>
                </a:solidFill>
                <a:latin typeface="Arial" charset="0"/>
                <a:ea typeface="+mn-ea"/>
                <a:cs typeface="+mn-cs"/>
              </a:rPr>
              <a:t> Locating ventrogluteal site in patient. </a:t>
            </a:r>
          </a:p>
          <a:p>
            <a:pPr>
              <a:buFont typeface="Arial" pitchFamily="34" charset="0"/>
              <a:buChar char="•"/>
            </a:pPr>
            <a:r>
              <a:rPr lang="en-US" sz="1200" kern="1200" baseline="0" dirty="0" smtClean="0">
                <a:solidFill>
                  <a:schemeClr val="tx1"/>
                </a:solidFill>
                <a:latin typeface="Arial" charset="0"/>
                <a:ea typeface="+mn-ea"/>
                <a:cs typeface="+mn-cs"/>
              </a:rPr>
              <a:t>The ventrogluteal muscle involves the gluteus medius; it is situated deep and away from major nerves and blood vessels. This site is the preferred and safest site for all adults, children, and infants, especially for medications that have larger volumes and are more viscous and irritating. The ventrogluteal site is recommended for volumes greater than 2 mL. Research shows that injuries such as fibrosis, nerve damage,</a:t>
            </a:r>
          </a:p>
          <a:p>
            <a:r>
              <a:rPr lang="en-US" sz="1200" kern="1200" baseline="0" dirty="0" smtClean="0">
                <a:solidFill>
                  <a:schemeClr val="tx1"/>
                </a:solidFill>
                <a:latin typeface="Arial" charset="0"/>
                <a:ea typeface="+mn-ea"/>
                <a:cs typeface="+mn-cs"/>
              </a:rPr>
              <a:t>abscess, tissue necrosis, muscle contraction, gangrene, and pain are associated with all common IM sites </a:t>
            </a:r>
            <a:r>
              <a:rPr lang="en-US" sz="1200" i="1" kern="1200" baseline="0" dirty="0" smtClean="0">
                <a:solidFill>
                  <a:schemeClr val="tx1"/>
                </a:solidFill>
                <a:latin typeface="Arial" charset="0"/>
                <a:ea typeface="+mn-ea"/>
                <a:cs typeface="+mn-cs"/>
              </a:rPr>
              <a:t>except the ventrogluteal</a:t>
            </a:r>
            <a:r>
              <a:rPr lang="en-US" sz="1200" i="0" kern="1200" baseline="0" dirty="0" smtClean="0">
                <a:solidFill>
                  <a:schemeClr val="tx1"/>
                </a:solidFill>
                <a:latin typeface="Arial" charset="0"/>
                <a:ea typeface="+mn-ea"/>
                <a:cs typeface="+mn-cs"/>
              </a:rPr>
              <a:t> site.</a:t>
            </a:r>
            <a:r>
              <a:rPr lang="en-US" sz="1200" kern="1200" baseline="0" dirty="0" smtClean="0">
                <a:solidFill>
                  <a:schemeClr val="tx1"/>
                </a:solidFill>
                <a:latin typeface="Arial" charset="0"/>
                <a:ea typeface="+mn-ea"/>
                <a:cs typeface="+mn-cs"/>
              </a:rPr>
              <a:t> </a:t>
            </a:r>
          </a:p>
          <a:p>
            <a:pPr>
              <a:buFont typeface="Arial" pitchFamily="34" charset="0"/>
              <a:buChar char="•"/>
            </a:pPr>
            <a:r>
              <a:rPr lang="en-US" sz="1200" kern="1200" baseline="0" dirty="0" smtClean="0">
                <a:solidFill>
                  <a:schemeClr val="tx1"/>
                </a:solidFill>
                <a:latin typeface="Arial" charset="0"/>
                <a:ea typeface="+mn-ea"/>
                <a:cs typeface="+mn-cs"/>
              </a:rPr>
              <a:t>Locate the ventrogluteal muscle by positioning the patient in a supine or lateral position. Flexing the knee and hip helps to relax this muscle. Place the palm of your hand over the greater trochanter of the patient’s hip with the wrist perpendicular to the femur. Use the right hand for the left hip, and use the left hand for the right hip. Point the thumb toward the patient’s groin and the index finger toward the anterior superior iliac spine; extend the middle finger back along the iliac crest toward the buttock. The index finger, the middle finger, and the iliac crest form a V-shaped triangle; the injection site is the center of the triangle</a:t>
            </a:r>
            <a:r>
              <a:rPr lang="en-US" sz="1200" i="1" kern="1200" baseline="0" dirty="0" smtClean="0">
                <a:solidFill>
                  <a:schemeClr val="tx1"/>
                </a:solidFill>
                <a:latin typeface="Arial" charset="0"/>
                <a:ea typeface="+mn-ea"/>
                <a:cs typeface="+mn-cs"/>
              </a:rPr>
              <a:t>.</a:t>
            </a:r>
            <a:endParaRPr lang="en-US" sz="1200" b="0" i="1" kern="1200" baseline="0" dirty="0" smtClean="0">
              <a:solidFill>
                <a:schemeClr val="tx1"/>
              </a:solidFill>
              <a:latin typeface="Arial" charset="0"/>
              <a:ea typeface="+mn-ea"/>
              <a:cs typeface="+mn-cs"/>
            </a:endParaRPr>
          </a:p>
          <a:p>
            <a:pPr marL="0" marR="0" indent="0" algn="l" defTabSz="914400" rtl="0" eaLnBrk="0" fontAlgn="base" latinLnBrk="0" hangingPunct="0">
              <a:lnSpc>
                <a:spcPct val="100000"/>
              </a:lnSpc>
              <a:spcBef>
                <a:spcPct val="30000"/>
              </a:spcBef>
              <a:spcAft>
                <a:spcPct val="0"/>
              </a:spcAft>
              <a:buClrTx/>
              <a:buSzTx/>
              <a:buFont typeface="Arial" pitchFamily="34" charset="0"/>
              <a:buNone/>
              <a:tabLst/>
              <a:defRPr/>
            </a:pPr>
            <a:r>
              <a:rPr lang="en-US" sz="1200" i="1" kern="1200" baseline="0" dirty="0" smtClean="0">
                <a:solidFill>
                  <a:schemeClr val="tx1"/>
                </a:solidFill>
                <a:latin typeface="Arial" charset="0"/>
                <a:ea typeface="+mn-ea"/>
                <a:cs typeface="+mn-cs"/>
              </a:rPr>
              <a:t>[Shown is Figure 31-20A and B from text p. 606.]</a:t>
            </a:r>
          </a:p>
          <a:p>
            <a:endParaRPr lang="en-US" dirty="0"/>
          </a:p>
        </p:txBody>
      </p:sp>
      <p:sp>
        <p:nvSpPr>
          <p:cNvPr id="4" name="Slide Number Placeholder 3"/>
          <p:cNvSpPr>
            <a:spLocks noGrp="1"/>
          </p:cNvSpPr>
          <p:nvPr>
            <p:ph type="sldNum" sz="quarter" idx="10"/>
          </p:nvPr>
        </p:nvSpPr>
        <p:spPr/>
        <p:txBody>
          <a:bodyPr/>
          <a:lstStyle/>
          <a:p>
            <a:pPr>
              <a:defRPr/>
            </a:pPr>
            <a:fld id="{A3380EEE-5C6E-4F60-810D-DB294798E892}" type="slidenum">
              <a:rPr lang="en-US" smtClean="0"/>
              <a:pPr>
                <a:defRPr/>
              </a:pPr>
              <a:t>62</a:t>
            </a:fld>
            <a:endParaRPr lang="en-US" dirty="0"/>
          </a:p>
        </p:txBody>
      </p:sp>
    </p:spTree>
    <p:extLst>
      <p:ext uri="{BB962C8B-B14F-4D97-AF65-F5344CB8AC3E}">
        <p14:creationId xmlns:p14="http://schemas.microsoft.com/office/powerpoint/2010/main" val="252338329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sz="1200" b="0" i="1" kern="1200" baseline="0" dirty="0" smtClean="0">
                <a:solidFill>
                  <a:schemeClr val="tx1"/>
                </a:solidFill>
                <a:latin typeface="Arial" charset="0"/>
                <a:ea typeface="+mn-ea"/>
                <a:cs typeface="+mn-cs"/>
              </a:rPr>
              <a:t>C,</a:t>
            </a:r>
            <a:r>
              <a:rPr lang="en-US" sz="1200" b="0" kern="1200" baseline="0" dirty="0" smtClean="0">
                <a:solidFill>
                  <a:schemeClr val="tx1"/>
                </a:solidFill>
                <a:latin typeface="Arial" charset="0"/>
                <a:ea typeface="+mn-ea"/>
                <a:cs typeface="+mn-cs"/>
              </a:rPr>
              <a:t> Giving intramuscular injection in ventrogluteal </a:t>
            </a:r>
            <a:r>
              <a:rPr lang="en-US" sz="1200" kern="1200" baseline="0" dirty="0" smtClean="0">
                <a:solidFill>
                  <a:schemeClr val="tx1"/>
                </a:solidFill>
                <a:latin typeface="Arial" charset="0"/>
                <a:ea typeface="+mn-ea"/>
                <a:cs typeface="+mn-cs"/>
              </a:rPr>
              <a:t>muscle using the Z-track method.</a:t>
            </a:r>
            <a:endParaRPr lang="en-US" dirty="0"/>
          </a:p>
        </p:txBody>
      </p:sp>
      <p:sp>
        <p:nvSpPr>
          <p:cNvPr id="4" name="Slide Number Placeholder 3"/>
          <p:cNvSpPr>
            <a:spLocks noGrp="1"/>
          </p:cNvSpPr>
          <p:nvPr>
            <p:ph type="sldNum" sz="quarter" idx="10"/>
          </p:nvPr>
        </p:nvSpPr>
        <p:spPr/>
        <p:txBody>
          <a:bodyPr/>
          <a:lstStyle/>
          <a:p>
            <a:pPr>
              <a:defRPr/>
            </a:pPr>
            <a:fld id="{A3380EEE-5C6E-4F60-810D-DB294798E892}" type="slidenum">
              <a:rPr lang="en-US" smtClean="0"/>
              <a:pPr>
                <a:defRPr/>
              </a:pPr>
              <a:t>63</a:t>
            </a:fld>
            <a:endParaRPr lang="en-US" dirty="0"/>
          </a:p>
        </p:txBody>
      </p:sp>
    </p:spTree>
    <p:extLst>
      <p:ext uri="{BB962C8B-B14F-4D97-AF65-F5344CB8AC3E}">
        <p14:creationId xmlns:p14="http://schemas.microsoft.com/office/powerpoint/2010/main" val="101333918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sz="1200" b="0" i="1" kern="1200" baseline="0" dirty="0" smtClean="0">
                <a:solidFill>
                  <a:schemeClr val="tx1"/>
                </a:solidFill>
                <a:latin typeface="Arial" charset="0"/>
                <a:ea typeface="+mn-ea"/>
                <a:cs typeface="+mn-cs"/>
              </a:rPr>
              <a:t>A,</a:t>
            </a:r>
            <a:r>
              <a:rPr lang="en-US" sz="1200" b="0" kern="1200" baseline="0" dirty="0" smtClean="0">
                <a:solidFill>
                  <a:schemeClr val="tx1"/>
                </a:solidFill>
                <a:latin typeface="Arial" charset="0"/>
                <a:ea typeface="+mn-ea"/>
                <a:cs typeface="+mn-cs"/>
              </a:rPr>
              <a:t> Landmarks for vastus lateralis site. </a:t>
            </a:r>
            <a:r>
              <a:rPr lang="en-US" sz="1200" b="0" i="1" kern="1200" baseline="0" dirty="0" smtClean="0">
                <a:solidFill>
                  <a:schemeClr val="tx1"/>
                </a:solidFill>
                <a:latin typeface="Arial" charset="0"/>
                <a:ea typeface="+mn-ea"/>
                <a:cs typeface="+mn-cs"/>
              </a:rPr>
              <a:t>B,</a:t>
            </a:r>
            <a:r>
              <a:rPr lang="en-US" sz="1200" b="0" kern="1200" baseline="0" dirty="0" smtClean="0">
                <a:solidFill>
                  <a:schemeClr val="tx1"/>
                </a:solidFill>
                <a:latin typeface="Arial" charset="0"/>
                <a:ea typeface="+mn-ea"/>
                <a:cs typeface="+mn-cs"/>
              </a:rPr>
              <a:t> Giving intramuscular </a:t>
            </a:r>
            <a:r>
              <a:rPr lang="en-US" sz="1200" kern="1200" baseline="0" dirty="0" smtClean="0">
                <a:solidFill>
                  <a:schemeClr val="tx1"/>
                </a:solidFill>
                <a:latin typeface="Arial" charset="0"/>
                <a:ea typeface="+mn-ea"/>
                <a:cs typeface="+mn-cs"/>
              </a:rPr>
              <a:t>injection in vastus lateralis muscle.</a:t>
            </a:r>
          </a:p>
          <a:p>
            <a:pPr>
              <a:buFont typeface="Arial" pitchFamily="34" charset="0"/>
              <a:buChar char="•"/>
            </a:pPr>
            <a:r>
              <a:rPr lang="en-US" sz="1200" kern="1200" baseline="0" dirty="0" smtClean="0">
                <a:solidFill>
                  <a:schemeClr val="tx1"/>
                </a:solidFill>
                <a:latin typeface="Arial" charset="0"/>
                <a:ea typeface="+mn-ea"/>
                <a:cs typeface="+mn-cs"/>
              </a:rPr>
              <a:t>The vastus lateralis muscle is another injection site for adults and children. The muscle is thick and well developed, is located on the anterior lateral aspect of the thigh, and extends in an adult from a handbreadth above the knee to a handbreadth below the greater trochanter of the femur</a:t>
            </a:r>
            <a:r>
              <a:rPr lang="en-US" sz="1200" i="1" kern="1200" baseline="0" dirty="0" smtClean="0">
                <a:solidFill>
                  <a:schemeClr val="tx1"/>
                </a:solidFill>
                <a:latin typeface="Arial" charset="0"/>
                <a:ea typeface="+mn-ea"/>
                <a:cs typeface="+mn-cs"/>
              </a:rPr>
              <a:t>. </a:t>
            </a:r>
          </a:p>
          <a:p>
            <a:pPr>
              <a:buFont typeface="Arial" pitchFamily="34" charset="0"/>
              <a:buChar char="•"/>
            </a:pPr>
            <a:r>
              <a:rPr lang="en-US" sz="1200" i="0" kern="1200" baseline="0" dirty="0" smtClean="0">
                <a:solidFill>
                  <a:schemeClr val="tx1"/>
                </a:solidFill>
                <a:latin typeface="Arial" charset="0"/>
                <a:ea typeface="+mn-ea"/>
                <a:cs typeface="+mn-cs"/>
              </a:rPr>
              <a:t>Use the middle third of the muscle for injection. The width </a:t>
            </a:r>
            <a:r>
              <a:rPr lang="en-US" sz="1200" kern="1200" baseline="0" dirty="0" smtClean="0">
                <a:solidFill>
                  <a:schemeClr val="tx1"/>
                </a:solidFill>
                <a:latin typeface="Arial" charset="0"/>
                <a:ea typeface="+mn-ea"/>
                <a:cs typeface="+mn-cs"/>
              </a:rPr>
              <a:t>of the muscle usually extends from the midline of the thigh to the midline of the outer side of the thigh. With young children or cachectic patients, it helps to grasp the body of the muscle during injection to be sure that the medication is deposited in muscle tissue. To help relax the muscle, ask the patient to lie flat with the knee slightly flexed or in a sitting position. The vastus lateralis site is often used for infants, toddlers, and children receiving biologicals.</a:t>
            </a:r>
            <a:endParaRPr lang="en-US" sz="1200" i="1" kern="1200" baseline="0" dirty="0" smtClean="0">
              <a:solidFill>
                <a:schemeClr val="tx1"/>
              </a:solidFill>
              <a:latin typeface="Arial" charset="0"/>
              <a:ea typeface="+mn-ea"/>
              <a:cs typeface="+mn-cs"/>
            </a:endParaRPr>
          </a:p>
          <a:p>
            <a:pPr marL="0" marR="0" indent="0" algn="l" defTabSz="914400" rtl="0" eaLnBrk="0" fontAlgn="base" latinLnBrk="0" hangingPunct="0">
              <a:lnSpc>
                <a:spcPct val="100000"/>
              </a:lnSpc>
              <a:spcBef>
                <a:spcPct val="30000"/>
              </a:spcBef>
              <a:spcAft>
                <a:spcPct val="0"/>
              </a:spcAft>
              <a:buClrTx/>
              <a:buSzTx/>
              <a:buFont typeface="Arial" pitchFamily="34" charset="0"/>
              <a:buNone/>
              <a:tabLst/>
              <a:defRPr/>
            </a:pPr>
            <a:r>
              <a:rPr lang="en-US" sz="1200" i="1" kern="1200" baseline="0" dirty="0" smtClean="0">
                <a:solidFill>
                  <a:schemeClr val="tx1"/>
                </a:solidFill>
                <a:latin typeface="Arial" charset="0"/>
                <a:ea typeface="+mn-ea"/>
                <a:cs typeface="+mn-cs"/>
              </a:rPr>
              <a:t>[Shown is Figure 31-21 from text p. 607.]</a:t>
            </a:r>
          </a:p>
          <a:p>
            <a:endParaRPr lang="en-US" dirty="0"/>
          </a:p>
        </p:txBody>
      </p:sp>
      <p:sp>
        <p:nvSpPr>
          <p:cNvPr id="4" name="Slide Number Placeholder 3"/>
          <p:cNvSpPr>
            <a:spLocks noGrp="1"/>
          </p:cNvSpPr>
          <p:nvPr>
            <p:ph type="sldNum" sz="quarter" idx="10"/>
          </p:nvPr>
        </p:nvSpPr>
        <p:spPr/>
        <p:txBody>
          <a:bodyPr/>
          <a:lstStyle/>
          <a:p>
            <a:pPr>
              <a:defRPr/>
            </a:pPr>
            <a:fld id="{A3380EEE-5C6E-4F60-810D-DB294798E892}" type="slidenum">
              <a:rPr lang="en-US" smtClean="0"/>
              <a:pPr>
                <a:defRPr/>
              </a:pPr>
              <a:t>64</a:t>
            </a:fld>
            <a:endParaRPr lang="en-US" dirty="0"/>
          </a:p>
        </p:txBody>
      </p:sp>
    </p:spTree>
    <p:extLst>
      <p:ext uri="{BB962C8B-B14F-4D97-AF65-F5344CB8AC3E}">
        <p14:creationId xmlns:p14="http://schemas.microsoft.com/office/powerpoint/2010/main" val="426553781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a:buFont typeface="Arial" pitchFamily="34" charset="0"/>
              <a:buChar char="•"/>
            </a:pPr>
            <a:r>
              <a:rPr lang="en-US" sz="1200" b="0" i="1" kern="1200" baseline="0" dirty="0" smtClean="0">
                <a:solidFill>
                  <a:schemeClr val="tx1"/>
                </a:solidFill>
                <a:latin typeface="Arial" charset="0"/>
                <a:ea typeface="+mn-ea"/>
                <a:cs typeface="+mn-cs"/>
              </a:rPr>
              <a:t>A,</a:t>
            </a:r>
            <a:r>
              <a:rPr lang="en-US" sz="1200" b="0" kern="1200" baseline="0" dirty="0" smtClean="0">
                <a:solidFill>
                  <a:schemeClr val="tx1"/>
                </a:solidFill>
                <a:latin typeface="Arial" charset="0"/>
                <a:ea typeface="+mn-ea"/>
                <a:cs typeface="+mn-cs"/>
              </a:rPr>
              <a:t> Landmarks for deltoid site. </a:t>
            </a:r>
            <a:r>
              <a:rPr lang="en-US" sz="1200" b="0" i="1" kern="1200" baseline="0" dirty="0" smtClean="0">
                <a:solidFill>
                  <a:schemeClr val="tx1"/>
                </a:solidFill>
                <a:latin typeface="Arial" charset="0"/>
                <a:ea typeface="+mn-ea"/>
                <a:cs typeface="+mn-cs"/>
              </a:rPr>
              <a:t>B,</a:t>
            </a:r>
            <a:r>
              <a:rPr lang="en-US" sz="1200" b="0" kern="1200" baseline="0" dirty="0" smtClean="0">
                <a:solidFill>
                  <a:schemeClr val="tx1"/>
                </a:solidFill>
                <a:latin typeface="Arial" charset="0"/>
                <a:ea typeface="+mn-ea"/>
                <a:cs typeface="+mn-cs"/>
              </a:rPr>
              <a:t> Giving intramuscular </a:t>
            </a:r>
            <a:r>
              <a:rPr lang="en-US" sz="1200" kern="1200" baseline="0" dirty="0" smtClean="0">
                <a:solidFill>
                  <a:schemeClr val="tx1"/>
                </a:solidFill>
                <a:latin typeface="Arial" charset="0"/>
                <a:ea typeface="+mn-ea"/>
                <a:cs typeface="+mn-cs"/>
              </a:rPr>
              <a:t>injection in deltoid muscle.</a:t>
            </a:r>
          </a:p>
          <a:p>
            <a:pPr>
              <a:buFont typeface="Arial" pitchFamily="34" charset="0"/>
              <a:buChar char="•"/>
            </a:pPr>
            <a:r>
              <a:rPr lang="en-US" sz="1200" kern="1200" baseline="0" dirty="0" smtClean="0">
                <a:solidFill>
                  <a:schemeClr val="tx1"/>
                </a:solidFill>
                <a:latin typeface="Arial" charset="0"/>
                <a:ea typeface="+mn-ea"/>
                <a:cs typeface="+mn-cs"/>
              </a:rPr>
              <a:t>Although the deltoid site is easily accessible, this muscle is not well developed in many adults. The potential for injury is present because the axillary, radial, brachial, and ulnar nerves, as well as the brachial artery, lie within the upper arm under the triceps and along the humerus. Use this site for small medication volumes (2 mL or less). Carefully assess the condition of the deltoid muscle, consult medication references for suitability of the medication, and carefully locate the injection site using anatomical landmarks.</a:t>
            </a:r>
            <a:r>
              <a:rPr lang="en-US" sz="1200" i="1" kern="1200" baseline="0" dirty="0" smtClean="0">
                <a:solidFill>
                  <a:schemeClr val="tx1"/>
                </a:solidFill>
                <a:latin typeface="Arial" charset="0"/>
                <a:ea typeface="+mn-ea"/>
                <a:cs typeface="+mn-cs"/>
              </a:rPr>
              <a:t> </a:t>
            </a:r>
          </a:p>
          <a:p>
            <a:pPr>
              <a:buFont typeface="Arial" pitchFamily="34" charset="0"/>
              <a:buChar char="•"/>
            </a:pPr>
            <a:r>
              <a:rPr lang="en-US" sz="1200" i="0" kern="1200" baseline="0" dirty="0" smtClean="0">
                <a:solidFill>
                  <a:schemeClr val="tx1"/>
                </a:solidFill>
                <a:latin typeface="Arial" charset="0"/>
                <a:ea typeface="+mn-ea"/>
                <a:cs typeface="+mn-cs"/>
              </a:rPr>
              <a:t>Use this site only </a:t>
            </a:r>
            <a:r>
              <a:rPr lang="en-US" sz="1200" kern="1200" baseline="0" dirty="0" smtClean="0">
                <a:solidFill>
                  <a:schemeClr val="tx1"/>
                </a:solidFill>
                <a:latin typeface="Arial" charset="0"/>
                <a:ea typeface="+mn-ea"/>
                <a:cs typeface="+mn-cs"/>
              </a:rPr>
              <a:t>for small medication volumes, when giving immunizations, or when other sites are inaccessible because of dressings or casts. To locate the muscle, fully expose the patient’s upper arm and shoulder. Do not roll up a tight-fitting sleeve. Have the patient relax the arm at the side and flex the elbow. The patient may sit, stand, or lie down.</a:t>
            </a:r>
            <a:r>
              <a:rPr lang="en-US" sz="1200" i="1" kern="1200" baseline="0" dirty="0" smtClean="0">
                <a:solidFill>
                  <a:schemeClr val="tx1"/>
                </a:solidFill>
                <a:latin typeface="Arial" charset="0"/>
                <a:ea typeface="+mn-ea"/>
                <a:cs typeface="+mn-cs"/>
              </a:rPr>
              <a:t> </a:t>
            </a:r>
          </a:p>
          <a:p>
            <a:pPr>
              <a:buFont typeface="Arial" pitchFamily="34" charset="0"/>
              <a:buChar char="•"/>
            </a:pPr>
            <a:r>
              <a:rPr lang="en-US" sz="1200" i="0" kern="1200" baseline="0" dirty="0" smtClean="0">
                <a:solidFill>
                  <a:schemeClr val="tx1"/>
                </a:solidFill>
                <a:latin typeface="Arial" charset="0"/>
                <a:ea typeface="+mn-ea"/>
                <a:cs typeface="+mn-cs"/>
              </a:rPr>
              <a:t>Palpate the lower edge of the acromion process, which forms </a:t>
            </a:r>
            <a:r>
              <a:rPr lang="en-US" sz="1200" kern="1200" baseline="0" dirty="0" smtClean="0">
                <a:solidFill>
                  <a:schemeClr val="tx1"/>
                </a:solidFill>
                <a:latin typeface="Arial" charset="0"/>
                <a:ea typeface="+mn-ea"/>
                <a:cs typeface="+mn-cs"/>
              </a:rPr>
              <a:t>the base of a triangle in line with the midpoint of the lateral aspect of the upper arm. The injection site is in the center of the triangle, about 3 to 5 cm (1 to 2 inches) below the acromion process. You can also locate the site by placing four fingers across the deltoid muscle, with the top finger along the acromion process. The injection site is then three fingerwidths below the acromion process. </a:t>
            </a:r>
          </a:p>
          <a:p>
            <a:pPr>
              <a:buFont typeface="Arial" pitchFamily="34" charset="0"/>
              <a:buNone/>
            </a:pPr>
            <a:r>
              <a:rPr lang="en-US" sz="1200" i="1" kern="1200" baseline="0" dirty="0" smtClean="0">
                <a:solidFill>
                  <a:schemeClr val="tx1"/>
                </a:solidFill>
                <a:latin typeface="Arial" charset="0"/>
                <a:ea typeface="+mn-ea"/>
                <a:cs typeface="+mn-cs"/>
              </a:rPr>
              <a:t>[Shown is Figure 31-22 from text p. 607.]</a:t>
            </a:r>
          </a:p>
          <a:p>
            <a:endParaRPr lang="en-US" dirty="0"/>
          </a:p>
        </p:txBody>
      </p:sp>
      <p:sp>
        <p:nvSpPr>
          <p:cNvPr id="4" name="Slide Number Placeholder 3"/>
          <p:cNvSpPr>
            <a:spLocks noGrp="1"/>
          </p:cNvSpPr>
          <p:nvPr>
            <p:ph type="sldNum" sz="quarter" idx="10"/>
          </p:nvPr>
        </p:nvSpPr>
        <p:spPr/>
        <p:txBody>
          <a:bodyPr/>
          <a:lstStyle/>
          <a:p>
            <a:pPr>
              <a:defRPr/>
            </a:pPr>
            <a:fld id="{A3380EEE-5C6E-4F60-810D-DB294798E892}" type="slidenum">
              <a:rPr lang="en-US" smtClean="0"/>
              <a:pPr>
                <a:defRPr/>
              </a:pPr>
              <a:t>65</a:t>
            </a:fld>
            <a:endParaRPr lang="en-US" dirty="0"/>
          </a:p>
        </p:txBody>
      </p:sp>
    </p:spTree>
    <p:extLst>
      <p:ext uri="{BB962C8B-B14F-4D97-AF65-F5344CB8AC3E}">
        <p14:creationId xmlns:p14="http://schemas.microsoft.com/office/powerpoint/2010/main" val="393117857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a:buFont typeface="Arial" pitchFamily="34" charset="0"/>
              <a:buChar char="•"/>
            </a:pPr>
            <a:r>
              <a:rPr lang="en-US" sz="1200" b="0" i="1" kern="1200" baseline="0" dirty="0" smtClean="0">
                <a:solidFill>
                  <a:schemeClr val="tx1"/>
                </a:solidFill>
                <a:latin typeface="Arial" charset="0"/>
                <a:ea typeface="+mn-ea"/>
                <a:cs typeface="+mn-cs"/>
              </a:rPr>
              <a:t>A,</a:t>
            </a:r>
            <a:r>
              <a:rPr lang="en-US" sz="1200" b="0" kern="1200" baseline="0" dirty="0" smtClean="0">
                <a:solidFill>
                  <a:schemeClr val="tx1"/>
                </a:solidFill>
                <a:latin typeface="Arial" charset="0"/>
                <a:ea typeface="+mn-ea"/>
                <a:cs typeface="+mn-cs"/>
              </a:rPr>
              <a:t> Pulling on overlying skin during intramuscular injection moves tissue to prevent later tracking. </a:t>
            </a:r>
            <a:r>
              <a:rPr lang="en-US" sz="1200" b="0" i="1" kern="1200" baseline="0" dirty="0" smtClean="0">
                <a:solidFill>
                  <a:schemeClr val="tx1"/>
                </a:solidFill>
                <a:latin typeface="Arial" charset="0"/>
                <a:ea typeface="+mn-ea"/>
                <a:cs typeface="+mn-cs"/>
              </a:rPr>
              <a:t>B,</a:t>
            </a:r>
            <a:r>
              <a:rPr lang="en-US" sz="1200" b="0" kern="1200" baseline="0" dirty="0" smtClean="0">
                <a:solidFill>
                  <a:schemeClr val="tx1"/>
                </a:solidFill>
                <a:latin typeface="Arial" charset="0"/>
                <a:ea typeface="+mn-ea"/>
                <a:cs typeface="+mn-cs"/>
              </a:rPr>
              <a:t> Z-track method of injection prevents deposit of medication into sensitive tissue.</a:t>
            </a:r>
          </a:p>
          <a:p>
            <a:pPr>
              <a:buFont typeface="Arial" pitchFamily="34" charset="0"/>
              <a:buChar char="•"/>
            </a:pPr>
            <a:r>
              <a:rPr lang="en-US" sz="1200" b="0" i="0" kern="1200" baseline="0" dirty="0" smtClean="0">
                <a:solidFill>
                  <a:schemeClr val="tx1"/>
                </a:solidFill>
                <a:latin typeface="Arial" charset="0"/>
                <a:ea typeface="+mn-ea"/>
                <a:cs typeface="+mn-cs"/>
              </a:rPr>
              <a:t>It is recommended that, when administering IM injections, the Z-track method be used to minimize local skin irritation by sealing the </a:t>
            </a:r>
            <a:r>
              <a:rPr lang="en-US" sz="1200" kern="1200" baseline="0" dirty="0" smtClean="0">
                <a:solidFill>
                  <a:schemeClr val="tx1"/>
                </a:solidFill>
                <a:latin typeface="Arial" charset="0"/>
                <a:ea typeface="+mn-ea"/>
                <a:cs typeface="+mn-cs"/>
              </a:rPr>
              <a:t>medication in muscle tissue. The Z-track method for IM injections protects subcutaneous tissues from irritating parenteral fluids.</a:t>
            </a:r>
          </a:p>
          <a:p>
            <a:pPr>
              <a:buFont typeface="Arial" pitchFamily="34" charset="0"/>
              <a:buChar char="•"/>
            </a:pPr>
            <a:r>
              <a:rPr lang="en-US" sz="1200" kern="1200" baseline="0" dirty="0" smtClean="0">
                <a:solidFill>
                  <a:schemeClr val="tx1"/>
                </a:solidFill>
                <a:latin typeface="Arial" charset="0"/>
                <a:ea typeface="+mn-ea"/>
                <a:cs typeface="+mn-cs"/>
              </a:rPr>
              <a:t>To use the Z-track method, put a new needle on the syringe after preparing the medication, so no solution remains on the outside needle shaft.</a:t>
            </a:r>
          </a:p>
          <a:p>
            <a:pPr>
              <a:buFont typeface="Arial" pitchFamily="34" charset="0"/>
              <a:buChar char="•"/>
            </a:pPr>
            <a:r>
              <a:rPr lang="en-US" sz="1200" kern="1200" baseline="0" dirty="0" smtClean="0">
                <a:solidFill>
                  <a:schemeClr val="tx1"/>
                </a:solidFill>
                <a:latin typeface="Arial" charset="0"/>
                <a:ea typeface="+mn-ea"/>
                <a:cs typeface="+mn-cs"/>
              </a:rPr>
              <a:t>Then select an IM site, preferably in a large, deep muscle such as the ventrogluteal muscle. Place the ulnar side of the nondominant hand just below the site, and pull the overlying skin and subcutaneous tissues approximately 2.5 to 3.5 cm (1 to 1 1/2 inches) laterally or downward. Hold the skin in this position until you administer the injection. </a:t>
            </a:r>
          </a:p>
          <a:p>
            <a:pPr>
              <a:buFont typeface="Arial" pitchFamily="34" charset="0"/>
              <a:buChar char="•"/>
            </a:pPr>
            <a:r>
              <a:rPr lang="en-US" sz="1200" kern="1200" baseline="0" dirty="0" smtClean="0">
                <a:solidFill>
                  <a:schemeClr val="tx1"/>
                </a:solidFill>
                <a:latin typeface="Arial" charset="0"/>
                <a:ea typeface="+mn-ea"/>
                <a:cs typeface="+mn-cs"/>
              </a:rPr>
              <a:t>After preparing the site with an antiseptic swab, inject the needle deep into the muscle. Grasp the barrel of the syringe with the thumb and index finger of the nondominant hand, and slowly inject the medication at a rate of 10 seconds per milliliter if no blood return is noted on aspiration. The needle remains inserted for 10 seconds to allow the medication to disperse evenly rather than channeling back up the track of the needle.</a:t>
            </a:r>
          </a:p>
          <a:p>
            <a:pPr>
              <a:buFont typeface="Arial" pitchFamily="34" charset="0"/>
              <a:buChar char="•"/>
            </a:pPr>
            <a:r>
              <a:rPr lang="en-US" sz="1200" kern="1200" baseline="0" dirty="0" smtClean="0">
                <a:solidFill>
                  <a:schemeClr val="tx1"/>
                </a:solidFill>
                <a:latin typeface="Arial" charset="0"/>
                <a:ea typeface="+mn-ea"/>
                <a:cs typeface="+mn-cs"/>
              </a:rPr>
              <a:t>Release the skin after withdrawing the needle. This leaves a zigzag path that seals the needle track where tissue planes slide across one another</a:t>
            </a:r>
            <a:r>
              <a:rPr lang="en-US" sz="1200" i="1" kern="1200" baseline="0" dirty="0" smtClean="0">
                <a:solidFill>
                  <a:schemeClr val="tx1"/>
                </a:solidFill>
                <a:latin typeface="Arial" charset="0"/>
                <a:ea typeface="+mn-ea"/>
                <a:cs typeface="+mn-cs"/>
              </a:rPr>
              <a:t>. </a:t>
            </a:r>
            <a:r>
              <a:rPr lang="en-US" sz="1200" i="0" kern="1200" baseline="0" dirty="0" smtClean="0">
                <a:solidFill>
                  <a:schemeClr val="tx1"/>
                </a:solidFill>
                <a:latin typeface="Arial" charset="0"/>
                <a:ea typeface="+mn-ea"/>
                <a:cs typeface="+mn-cs"/>
              </a:rPr>
              <a:t>The medication cannot escape from the </a:t>
            </a:r>
            <a:r>
              <a:rPr lang="en-US" sz="1200" kern="1200" baseline="0" dirty="0" smtClean="0">
                <a:solidFill>
                  <a:schemeClr val="tx1"/>
                </a:solidFill>
                <a:latin typeface="Arial" charset="0"/>
                <a:ea typeface="+mn-ea"/>
                <a:cs typeface="+mn-cs"/>
              </a:rPr>
              <a:t>muscle tissue. Injections using this technique result in less discomfort and decrease the occurrence of lesions at the injection site. </a:t>
            </a:r>
          </a:p>
          <a:p>
            <a:pPr>
              <a:buFont typeface="Arial" pitchFamily="34" charset="0"/>
              <a:buNone/>
            </a:pPr>
            <a:r>
              <a:rPr lang="en-US" sz="1200" i="1" kern="1200" baseline="0" dirty="0" smtClean="0">
                <a:solidFill>
                  <a:schemeClr val="tx1"/>
                </a:solidFill>
                <a:latin typeface="Arial" charset="0"/>
                <a:ea typeface="+mn-ea"/>
                <a:cs typeface="+mn-cs"/>
              </a:rPr>
              <a:t>[Shown is Figure 31-23 from text p. 608.]</a:t>
            </a:r>
          </a:p>
          <a:p>
            <a:endParaRPr lang="en-US" dirty="0"/>
          </a:p>
        </p:txBody>
      </p:sp>
      <p:sp>
        <p:nvSpPr>
          <p:cNvPr id="4" name="Slide Number Placeholder 3"/>
          <p:cNvSpPr>
            <a:spLocks noGrp="1"/>
          </p:cNvSpPr>
          <p:nvPr>
            <p:ph type="sldNum" sz="quarter" idx="10"/>
          </p:nvPr>
        </p:nvSpPr>
        <p:spPr/>
        <p:txBody>
          <a:bodyPr/>
          <a:lstStyle/>
          <a:p>
            <a:pPr>
              <a:defRPr/>
            </a:pPr>
            <a:fld id="{A3380EEE-5C6E-4F60-810D-DB294798E892}" type="slidenum">
              <a:rPr lang="en-US" smtClean="0"/>
              <a:pPr>
                <a:defRPr/>
              </a:pPr>
              <a:t>66</a:t>
            </a:fld>
            <a:endParaRPr lang="en-US" dirty="0"/>
          </a:p>
        </p:txBody>
      </p:sp>
    </p:spTree>
    <p:extLst>
      <p:ext uri="{BB962C8B-B14F-4D97-AF65-F5344CB8AC3E}">
        <p14:creationId xmlns:p14="http://schemas.microsoft.com/office/powerpoint/2010/main" val="379964068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sz="1200" kern="1200" baseline="0" dirty="0" smtClean="0">
                <a:solidFill>
                  <a:schemeClr val="tx1"/>
                </a:solidFill>
                <a:latin typeface="Arial" charset="0"/>
                <a:ea typeface="+mn-ea"/>
                <a:cs typeface="+mn-cs"/>
              </a:rPr>
              <a:t>Because these medications are potent, they are injected into the dermis, where blood supply is reduced and medication absorption occurs slowly. Sometimes patients have a severe anaphylactic reaction if the medications enter the circulation too rapidly. </a:t>
            </a:r>
          </a:p>
          <a:p>
            <a:pPr>
              <a:buFont typeface="Arial" pitchFamily="34" charset="0"/>
              <a:buChar char="•"/>
            </a:pPr>
            <a:r>
              <a:rPr lang="en-US" sz="1200" kern="1200" baseline="0" dirty="0" smtClean="0">
                <a:solidFill>
                  <a:schemeClr val="tx1"/>
                </a:solidFill>
                <a:latin typeface="Arial" charset="0"/>
                <a:ea typeface="+mn-ea"/>
                <a:cs typeface="+mn-cs"/>
              </a:rPr>
              <a:t>Skin testing requires that the nurse be able to clearly see the injection sites for changes in color and tissue integrity. Intradermal sites need to be lightly pigmented, free of lesions, and relatively hairless. The inner forearm and the upper back are ideal locations.</a:t>
            </a:r>
          </a:p>
          <a:p>
            <a:pPr>
              <a:buFont typeface="Arial" pitchFamily="34" charset="0"/>
              <a:buChar char="•"/>
            </a:pPr>
            <a:r>
              <a:rPr lang="en-US" sz="1200" kern="1200" baseline="0" dirty="0" smtClean="0">
                <a:solidFill>
                  <a:schemeClr val="tx1"/>
                </a:solidFill>
                <a:latin typeface="Arial" charset="0"/>
                <a:ea typeface="+mn-ea"/>
                <a:cs typeface="+mn-cs"/>
              </a:rPr>
              <a:t>Use a tuberculin or small hypodermic syringe for skin testing.</a:t>
            </a:r>
          </a:p>
          <a:p>
            <a:pPr>
              <a:buFont typeface="Arial" pitchFamily="34" charset="0"/>
              <a:buChar char="•"/>
            </a:pPr>
            <a:r>
              <a:rPr lang="en-US" sz="1200" kern="1200" baseline="0" dirty="0" smtClean="0">
                <a:solidFill>
                  <a:schemeClr val="tx1"/>
                </a:solidFill>
                <a:latin typeface="Arial" charset="0"/>
                <a:ea typeface="+mn-ea"/>
                <a:cs typeface="+mn-cs"/>
              </a:rPr>
              <a:t>The angle of insertion for an intradermal injection is 5 to 15 degrees, and the bevel of the needle is pointed up. </a:t>
            </a:r>
          </a:p>
          <a:p>
            <a:pPr>
              <a:buFont typeface="Arial" pitchFamily="34" charset="0"/>
              <a:buChar char="•"/>
            </a:pPr>
            <a:r>
              <a:rPr lang="en-US" sz="1200" kern="1200" baseline="0" dirty="0" smtClean="0">
                <a:solidFill>
                  <a:schemeClr val="tx1"/>
                </a:solidFill>
                <a:latin typeface="Arial" charset="0"/>
                <a:ea typeface="+mn-ea"/>
                <a:cs typeface="+mn-cs"/>
              </a:rPr>
              <a:t>As you inject the medication, a small bleb resembling a mosquito bite appears on the surface of the skin. If a bleb does not appear, or if the site bleeds after needle withdrawal, chances are good that the medication entered subcutaneous tissues. In this case, test results will not be valid.</a:t>
            </a:r>
            <a:endParaRPr lang="en-US" dirty="0"/>
          </a:p>
        </p:txBody>
      </p:sp>
      <p:sp>
        <p:nvSpPr>
          <p:cNvPr id="4" name="Slide Number Placeholder 3"/>
          <p:cNvSpPr>
            <a:spLocks noGrp="1"/>
          </p:cNvSpPr>
          <p:nvPr>
            <p:ph type="sldNum" sz="quarter" idx="10"/>
          </p:nvPr>
        </p:nvSpPr>
        <p:spPr/>
        <p:txBody>
          <a:bodyPr/>
          <a:lstStyle/>
          <a:p>
            <a:pPr>
              <a:defRPr/>
            </a:pPr>
            <a:fld id="{A3380EEE-5C6E-4F60-810D-DB294798E892}" type="slidenum">
              <a:rPr lang="en-US" smtClean="0"/>
              <a:pPr>
                <a:defRPr/>
              </a:pPr>
              <a:t>67</a:t>
            </a:fld>
            <a:endParaRPr lang="en-US" dirty="0"/>
          </a:p>
        </p:txBody>
      </p:sp>
    </p:spTree>
    <p:extLst>
      <p:ext uri="{BB962C8B-B14F-4D97-AF65-F5344CB8AC3E}">
        <p14:creationId xmlns:p14="http://schemas.microsoft.com/office/powerpoint/2010/main" val="61641515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sz="1200" b="0" i="0" kern="1200" baseline="0" dirty="0" smtClean="0">
                <a:solidFill>
                  <a:schemeClr val="tx1"/>
                </a:solidFill>
                <a:latin typeface="Arial" charset="0"/>
                <a:ea typeface="+mn-ea"/>
                <a:cs typeface="+mn-cs"/>
              </a:rPr>
              <a:t>Between 600,000 and 1 million accidental </a:t>
            </a:r>
            <a:r>
              <a:rPr lang="en-US" sz="1200" kern="1200" baseline="0" dirty="0" smtClean="0">
                <a:solidFill>
                  <a:schemeClr val="tx1"/>
                </a:solidFill>
                <a:latin typeface="Arial" charset="0"/>
                <a:ea typeface="+mn-ea"/>
                <a:cs typeface="+mn-cs"/>
              </a:rPr>
              <a:t>needlesticks and sharps injuries occur annually in health care settings. </a:t>
            </a:r>
          </a:p>
          <a:p>
            <a:pPr>
              <a:buFont typeface="Arial" pitchFamily="34" charset="0"/>
              <a:buChar char="•"/>
            </a:pPr>
            <a:r>
              <a:rPr lang="en-US" sz="1200" kern="1200" baseline="0" dirty="0" smtClean="0">
                <a:solidFill>
                  <a:schemeClr val="tx1"/>
                </a:solidFill>
                <a:latin typeface="Arial" charset="0"/>
                <a:ea typeface="+mn-ea"/>
                <a:cs typeface="+mn-cs"/>
              </a:rPr>
              <a:t>Needlestick injuries commonly occur when health care workers recap needles, mishandle IV lines and needles, or leave needles at a patient’s bedside. </a:t>
            </a:r>
          </a:p>
          <a:p>
            <a:pPr>
              <a:buFont typeface="Arial" pitchFamily="34" charset="0"/>
              <a:buChar char="•"/>
            </a:pPr>
            <a:r>
              <a:rPr lang="en-US" sz="1200" kern="1200" baseline="0" dirty="0" smtClean="0">
                <a:solidFill>
                  <a:schemeClr val="tx1"/>
                </a:solidFill>
                <a:latin typeface="Arial" charset="0"/>
                <a:ea typeface="+mn-ea"/>
                <a:cs typeface="+mn-cs"/>
              </a:rPr>
              <a:t>Exposure to bloodborne pathogens is one of the deadliest hazards to which nurses are exposed on a daily basis. Most needlestick injuries are preventable with the implementation of safe needle devices. </a:t>
            </a:r>
          </a:p>
          <a:p>
            <a:pPr>
              <a:buFont typeface="Arial" pitchFamily="34" charset="0"/>
              <a:buChar char="•"/>
            </a:pPr>
            <a:r>
              <a:rPr lang="en-US" sz="1200" kern="1200" baseline="0" dirty="0" smtClean="0">
                <a:solidFill>
                  <a:schemeClr val="tx1"/>
                </a:solidFill>
                <a:latin typeface="Arial" charset="0"/>
                <a:ea typeface="+mn-ea"/>
                <a:cs typeface="+mn-cs"/>
              </a:rPr>
              <a:t>The Needlestick Safety and Prevention Act mandates the use of special needle safety devices to reduce the frequency of needlestick injuries.</a:t>
            </a:r>
            <a:endParaRPr lang="en-US" dirty="0"/>
          </a:p>
        </p:txBody>
      </p:sp>
      <p:sp>
        <p:nvSpPr>
          <p:cNvPr id="4" name="Slide Number Placeholder 3"/>
          <p:cNvSpPr>
            <a:spLocks noGrp="1"/>
          </p:cNvSpPr>
          <p:nvPr>
            <p:ph type="sldNum" sz="quarter" idx="10"/>
          </p:nvPr>
        </p:nvSpPr>
        <p:spPr/>
        <p:txBody>
          <a:bodyPr/>
          <a:lstStyle/>
          <a:p>
            <a:pPr>
              <a:defRPr/>
            </a:pPr>
            <a:fld id="{A3380EEE-5C6E-4F60-810D-DB294798E892}" type="slidenum">
              <a:rPr lang="en-US" smtClean="0"/>
              <a:pPr>
                <a:defRPr/>
              </a:pPr>
              <a:t>68</a:t>
            </a:fld>
            <a:endParaRPr lang="en-US" dirty="0"/>
          </a:p>
        </p:txBody>
      </p:sp>
    </p:spTree>
    <p:extLst>
      <p:ext uri="{BB962C8B-B14F-4D97-AF65-F5344CB8AC3E}">
        <p14:creationId xmlns:p14="http://schemas.microsoft.com/office/powerpoint/2010/main" val="319638512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sz="1200" b="0" kern="1200" baseline="0" dirty="0" smtClean="0">
                <a:solidFill>
                  <a:schemeClr val="tx1"/>
                </a:solidFill>
                <a:latin typeface="Arial" charset="0"/>
                <a:ea typeface="+mn-ea"/>
                <a:cs typeface="+mn-cs"/>
              </a:rPr>
              <a:t>Shown is a needle with a plastic guard to prevent needlesticks. </a:t>
            </a:r>
            <a:r>
              <a:rPr lang="en-US" sz="1200" b="0" i="1" kern="1200" baseline="0" dirty="0" smtClean="0">
                <a:solidFill>
                  <a:schemeClr val="tx1"/>
                </a:solidFill>
                <a:latin typeface="Arial" charset="0"/>
                <a:ea typeface="+mn-ea"/>
                <a:cs typeface="+mn-cs"/>
              </a:rPr>
              <a:t>A,</a:t>
            </a:r>
            <a:r>
              <a:rPr lang="en-US" sz="1200" b="0" kern="1200" baseline="0" dirty="0" smtClean="0">
                <a:solidFill>
                  <a:schemeClr val="tx1"/>
                </a:solidFill>
                <a:latin typeface="Arial" charset="0"/>
                <a:ea typeface="+mn-ea"/>
                <a:cs typeface="+mn-cs"/>
              </a:rPr>
              <a:t> Position of guard before injection. </a:t>
            </a:r>
            <a:r>
              <a:rPr lang="en-US" sz="1200" b="0" i="1" kern="1200" baseline="0" dirty="0" smtClean="0">
                <a:solidFill>
                  <a:schemeClr val="tx1"/>
                </a:solidFill>
                <a:latin typeface="Arial" charset="0"/>
                <a:ea typeface="+mn-ea"/>
                <a:cs typeface="+mn-cs"/>
              </a:rPr>
              <a:t>B,</a:t>
            </a:r>
            <a:r>
              <a:rPr lang="en-US" sz="1200" b="0" kern="1200" baseline="0" dirty="0" smtClean="0">
                <a:solidFill>
                  <a:schemeClr val="tx1"/>
                </a:solidFill>
                <a:latin typeface="Arial" charset="0"/>
                <a:ea typeface="+mn-ea"/>
                <a:cs typeface="+mn-cs"/>
              </a:rPr>
              <a:t> After injection, the guard locks in place, covering the needle.</a:t>
            </a:r>
          </a:p>
          <a:p>
            <a:pPr>
              <a:buFont typeface="Arial" pitchFamily="34" charset="0"/>
              <a:buChar char="•"/>
            </a:pPr>
            <a:r>
              <a:rPr lang="en-US" sz="1200" kern="1200" baseline="0" dirty="0" smtClean="0">
                <a:solidFill>
                  <a:schemeClr val="tx1"/>
                </a:solidFill>
                <a:latin typeface="Arial" charset="0"/>
                <a:ea typeface="+mn-ea"/>
                <a:cs typeface="+mn-cs"/>
              </a:rPr>
              <a:t>Safety syringes have a sheath or guard that covers a needle after it is withdrawn from the skin</a:t>
            </a:r>
            <a:r>
              <a:rPr lang="en-US" sz="1200" i="0" kern="1200" baseline="0" dirty="0" smtClean="0">
                <a:solidFill>
                  <a:schemeClr val="tx1"/>
                </a:solidFill>
                <a:latin typeface="Arial" charset="0"/>
                <a:ea typeface="+mn-ea"/>
                <a:cs typeface="+mn-cs"/>
              </a:rPr>
              <a:t>. The needle is </a:t>
            </a:r>
            <a:r>
              <a:rPr lang="en-US" sz="1200" kern="1200" baseline="0" dirty="0" smtClean="0">
                <a:solidFill>
                  <a:schemeClr val="tx1"/>
                </a:solidFill>
                <a:latin typeface="Arial" charset="0"/>
                <a:ea typeface="+mn-ea"/>
                <a:cs typeface="+mn-cs"/>
              </a:rPr>
              <a:t>immediately covered, eliminating the chance for a needlestick injury. The syringe and the sheath are disposed of together in a receptacle. Use needleless devices whenever possible to reduce the risk of needlestick and sharps injuries. </a:t>
            </a:r>
          </a:p>
          <a:p>
            <a:pPr>
              <a:buFont typeface="Arial" pitchFamily="34" charset="0"/>
              <a:buChar char="•"/>
            </a:pPr>
            <a:r>
              <a:rPr lang="en-US" sz="1200" kern="1200" baseline="0" dirty="0" smtClean="0">
                <a:solidFill>
                  <a:schemeClr val="tx1"/>
                </a:solidFill>
                <a:latin typeface="Arial" charset="0"/>
                <a:ea typeface="+mn-ea"/>
                <a:cs typeface="+mn-cs"/>
              </a:rPr>
              <a:t>Always dispose of needles and other instruments considered sharps into clearly marked, appropriate containers. Never place used needles and syringes in a wastebasket, in your pocket, on a patient’s meal tray, or at the patient’s bedside. </a:t>
            </a:r>
          </a:p>
          <a:p>
            <a:pPr marL="0" marR="0" indent="0" algn="l" defTabSz="914400" rtl="0" eaLnBrk="0" fontAlgn="base" latinLnBrk="0" hangingPunct="0">
              <a:lnSpc>
                <a:spcPct val="100000"/>
              </a:lnSpc>
              <a:spcBef>
                <a:spcPct val="30000"/>
              </a:spcBef>
              <a:spcAft>
                <a:spcPct val="0"/>
              </a:spcAft>
              <a:buClrTx/>
              <a:buSzTx/>
              <a:buFont typeface="Arial" pitchFamily="34" charset="0"/>
              <a:buNone/>
              <a:tabLst/>
              <a:defRPr/>
            </a:pPr>
            <a:r>
              <a:rPr lang="en-US" sz="1200" i="1" kern="1200" baseline="0" dirty="0" smtClean="0">
                <a:solidFill>
                  <a:schemeClr val="tx1"/>
                </a:solidFill>
                <a:latin typeface="Arial" charset="0"/>
                <a:ea typeface="+mn-ea"/>
                <a:cs typeface="+mn-cs"/>
              </a:rPr>
              <a:t>[Shown is Figure 31-24 from text p. 608.]</a:t>
            </a:r>
          </a:p>
          <a:p>
            <a:endParaRPr lang="en-US" dirty="0"/>
          </a:p>
        </p:txBody>
      </p:sp>
      <p:sp>
        <p:nvSpPr>
          <p:cNvPr id="4" name="Slide Number Placeholder 3"/>
          <p:cNvSpPr>
            <a:spLocks noGrp="1"/>
          </p:cNvSpPr>
          <p:nvPr>
            <p:ph type="sldNum" sz="quarter" idx="10"/>
          </p:nvPr>
        </p:nvSpPr>
        <p:spPr/>
        <p:txBody>
          <a:bodyPr/>
          <a:lstStyle/>
          <a:p>
            <a:pPr>
              <a:defRPr/>
            </a:pPr>
            <a:fld id="{A3380EEE-5C6E-4F60-810D-DB294798E892}" type="slidenum">
              <a:rPr lang="en-US" smtClean="0"/>
              <a:pPr>
                <a:defRPr/>
              </a:pPr>
              <a:t>69</a:t>
            </a:fld>
            <a:endParaRPr lang="en-US" dirty="0"/>
          </a:p>
        </p:txBody>
      </p:sp>
    </p:spTree>
    <p:extLst>
      <p:ext uri="{BB962C8B-B14F-4D97-AF65-F5344CB8AC3E}">
        <p14:creationId xmlns:p14="http://schemas.microsoft.com/office/powerpoint/2010/main" val="187866818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sz="1200" kern="1200" baseline="0" dirty="0" smtClean="0">
                <a:solidFill>
                  <a:schemeClr val="tx1"/>
                </a:solidFill>
                <a:latin typeface="Arial" charset="0"/>
                <a:ea typeface="+mn-ea"/>
                <a:cs typeface="+mn-cs"/>
              </a:rPr>
              <a:t>This photo shows sharps disposal using only one hand.</a:t>
            </a:r>
          </a:p>
          <a:p>
            <a:pPr marL="0" marR="0" indent="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sz="1200" kern="1200" baseline="0" dirty="0" smtClean="0">
                <a:solidFill>
                  <a:schemeClr val="tx1"/>
                </a:solidFill>
                <a:latin typeface="Arial" charset="0"/>
                <a:ea typeface="+mn-ea"/>
                <a:cs typeface="+mn-cs"/>
              </a:rPr>
              <a:t>Containers need to be puncture-proof and leak-proof. Never force a needle into a full needle disposal receptacle. </a:t>
            </a:r>
          </a:p>
          <a:p>
            <a:pPr>
              <a:buFont typeface="Arial" pitchFamily="34" charset="0"/>
              <a:buNone/>
            </a:pPr>
            <a:r>
              <a:rPr lang="en-US" sz="1200" kern="1200" baseline="0" dirty="0" smtClean="0">
                <a:solidFill>
                  <a:schemeClr val="tx1"/>
                </a:solidFill>
                <a:latin typeface="Arial" charset="0"/>
                <a:ea typeface="+mn-ea"/>
                <a:cs typeface="+mn-cs"/>
              </a:rPr>
              <a:t>[</a:t>
            </a:r>
            <a:r>
              <a:rPr lang="en-US" sz="1200" i="1" kern="1200" baseline="0" dirty="0" smtClean="0">
                <a:solidFill>
                  <a:schemeClr val="tx1"/>
                </a:solidFill>
                <a:latin typeface="Arial" charset="0"/>
                <a:ea typeface="+mn-ea"/>
                <a:cs typeface="+mn-cs"/>
              </a:rPr>
              <a:t>See also Box 31-23 on text p. 609</a:t>
            </a:r>
            <a:r>
              <a:rPr lang="en-US" sz="1200" kern="1200" baseline="0" dirty="0" smtClean="0">
                <a:solidFill>
                  <a:schemeClr val="tx1"/>
                </a:solidFill>
                <a:latin typeface="Arial" charset="0"/>
                <a:ea typeface="+mn-ea"/>
                <a:cs typeface="+mn-cs"/>
              </a:rPr>
              <a:t> </a:t>
            </a:r>
            <a:r>
              <a:rPr lang="en-US" sz="1200" b="0" kern="1200" baseline="0" dirty="0" smtClean="0">
                <a:solidFill>
                  <a:schemeClr val="tx1"/>
                </a:solidFill>
                <a:latin typeface="Arial" charset="0"/>
                <a:ea typeface="+mn-ea"/>
                <a:cs typeface="+mn-cs"/>
              </a:rPr>
              <a:t>Recommendations for Prevention of Needlestick Injuries.]</a:t>
            </a:r>
          </a:p>
          <a:p>
            <a:pPr marL="0" marR="0" indent="0" algn="l" defTabSz="914400" rtl="0" eaLnBrk="0" fontAlgn="base" latinLnBrk="0" hangingPunct="0">
              <a:lnSpc>
                <a:spcPct val="100000"/>
              </a:lnSpc>
              <a:spcBef>
                <a:spcPct val="30000"/>
              </a:spcBef>
              <a:spcAft>
                <a:spcPct val="0"/>
              </a:spcAft>
              <a:buClrTx/>
              <a:buSzTx/>
              <a:buFont typeface="Arial" pitchFamily="34" charset="0"/>
              <a:buNone/>
              <a:tabLst/>
              <a:defRPr/>
            </a:pPr>
            <a:r>
              <a:rPr lang="en-US" sz="1200" i="1" kern="1200" baseline="0" dirty="0" smtClean="0">
                <a:solidFill>
                  <a:schemeClr val="tx1"/>
                </a:solidFill>
                <a:latin typeface="Arial" charset="0"/>
                <a:ea typeface="+mn-ea"/>
                <a:cs typeface="+mn-cs"/>
              </a:rPr>
              <a:t>[Shown is Figure 31-25 from text p. 609.]</a:t>
            </a:r>
          </a:p>
          <a:p>
            <a:endParaRPr lang="en-US" dirty="0"/>
          </a:p>
        </p:txBody>
      </p:sp>
      <p:sp>
        <p:nvSpPr>
          <p:cNvPr id="4" name="Slide Number Placeholder 3"/>
          <p:cNvSpPr>
            <a:spLocks noGrp="1"/>
          </p:cNvSpPr>
          <p:nvPr>
            <p:ph type="sldNum" sz="quarter" idx="10"/>
          </p:nvPr>
        </p:nvSpPr>
        <p:spPr/>
        <p:txBody>
          <a:bodyPr/>
          <a:lstStyle/>
          <a:p>
            <a:pPr>
              <a:defRPr/>
            </a:pPr>
            <a:fld id="{A3380EEE-5C6E-4F60-810D-DB294798E892}" type="slidenum">
              <a:rPr lang="en-US" smtClean="0"/>
              <a:pPr>
                <a:defRPr/>
              </a:pPr>
              <a:t>75</a:t>
            </a:fld>
            <a:endParaRPr lang="en-US" dirty="0"/>
          </a:p>
        </p:txBody>
      </p:sp>
    </p:spTree>
    <p:extLst>
      <p:ext uri="{BB962C8B-B14F-4D97-AF65-F5344CB8AC3E}">
        <p14:creationId xmlns:p14="http://schemas.microsoft.com/office/powerpoint/2010/main" val="5057205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marR="0" indent="-171450" algn="l" defTabSz="914400" rtl="0" eaLnBrk="0" fontAlgn="base" latinLnBrk="0" hangingPunct="0">
              <a:lnSpc>
                <a:spcPct val="100000"/>
              </a:lnSpc>
              <a:spcBef>
                <a:spcPct val="30000"/>
              </a:spcBef>
              <a:spcAft>
                <a:spcPct val="0"/>
              </a:spcAft>
              <a:buClrTx/>
              <a:buSzTx/>
              <a:buFont typeface="Arial"/>
              <a:buChar char="•"/>
              <a:tabLst/>
              <a:defRPr/>
            </a:pPr>
            <a:r>
              <a:rPr lang="en-US" sz="1200" dirty="0" smtClean="0"/>
              <a:t>To reduce medication errors, nurses need to avoid distractions and follow the same routine when preparing medications.</a:t>
            </a:r>
          </a:p>
          <a:p>
            <a:endParaRPr lang="en-US" dirty="0"/>
          </a:p>
        </p:txBody>
      </p:sp>
      <p:sp>
        <p:nvSpPr>
          <p:cNvPr id="4" name="Slide Number Placeholder 3"/>
          <p:cNvSpPr>
            <a:spLocks noGrp="1"/>
          </p:cNvSpPr>
          <p:nvPr>
            <p:ph type="sldNum" sz="quarter" idx="10"/>
          </p:nvPr>
        </p:nvSpPr>
        <p:spPr/>
        <p:txBody>
          <a:bodyPr/>
          <a:lstStyle/>
          <a:p>
            <a:pPr>
              <a:defRPr/>
            </a:pPr>
            <a:fld id="{A3380EEE-5C6E-4F60-810D-DB294798E892}" type="slidenum">
              <a:rPr lang="en-US" smtClean="0"/>
              <a:pPr>
                <a:defRPr/>
              </a:pPr>
              <a:t>10</a:t>
            </a:fld>
            <a:endParaRPr lang="en-US" dirty="0"/>
          </a:p>
        </p:txBody>
      </p:sp>
    </p:spTree>
    <p:extLst>
      <p:ext uri="{BB962C8B-B14F-4D97-AF65-F5344CB8AC3E}">
        <p14:creationId xmlns:p14="http://schemas.microsoft.com/office/powerpoint/2010/main" val="32107770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indent="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sz="1200" kern="1200" baseline="0" dirty="0" smtClean="0">
                <a:solidFill>
                  <a:schemeClr val="tx1"/>
                </a:solidFill>
                <a:latin typeface="Arial" charset="0"/>
                <a:ea typeface="+mn-ea"/>
                <a:cs typeface="+mn-cs"/>
              </a:rPr>
              <a:t>Because nurses play an essential role in preparing and administering medications, they need to be vigilant in preventing errors.</a:t>
            </a:r>
          </a:p>
          <a:p>
            <a:pPr marL="0" marR="0" indent="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sz="1200" kern="1200" baseline="0" dirty="0" smtClean="0">
                <a:solidFill>
                  <a:schemeClr val="tx1"/>
                </a:solidFill>
                <a:latin typeface="Arial" charset="0"/>
                <a:ea typeface="+mn-ea"/>
                <a:cs typeface="+mn-cs"/>
              </a:rPr>
              <a:t>Regardless of how the nurse receives a medication order, he or she compares the prescriber’s written orders with the medication administration record (MAR) or the electronic medication administration record (eMAR) when medication is initially ordered.</a:t>
            </a:r>
          </a:p>
          <a:p>
            <a:pPr marL="0" marR="0" indent="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sz="1200" kern="1200" baseline="0" dirty="0" smtClean="0">
                <a:solidFill>
                  <a:schemeClr val="tx1"/>
                </a:solidFill>
                <a:latin typeface="Arial" charset="0"/>
                <a:ea typeface="+mn-ea"/>
                <a:cs typeface="+mn-cs"/>
              </a:rPr>
              <a:t>When performing medication calculations or conversions, have another qualified nurse check the calculated doses.</a:t>
            </a:r>
          </a:p>
          <a:p>
            <a:pPr>
              <a:buFont typeface="Arial" pitchFamily="34" charset="0"/>
              <a:buChar char="•"/>
            </a:pPr>
            <a:r>
              <a:rPr lang="en-US" sz="1200" kern="1200" baseline="0" dirty="0" smtClean="0">
                <a:solidFill>
                  <a:schemeClr val="tx1"/>
                </a:solidFill>
                <a:latin typeface="Arial" charset="0"/>
                <a:ea typeface="+mn-ea"/>
                <a:cs typeface="+mn-cs"/>
              </a:rPr>
              <a:t>An important step in safe medication administration is making sure that you give the right medication to the right patient. Before administering a medication, use at least two patient identifiers.</a:t>
            </a:r>
          </a:p>
          <a:p>
            <a:pPr>
              <a:buFont typeface="Arial" pitchFamily="34" charset="0"/>
              <a:buChar char="•"/>
            </a:pPr>
            <a:r>
              <a:rPr lang="en-US" sz="1200" kern="1200" baseline="0" dirty="0" smtClean="0">
                <a:solidFill>
                  <a:schemeClr val="tx1"/>
                </a:solidFill>
                <a:latin typeface="Arial" charset="0"/>
                <a:ea typeface="+mn-ea"/>
                <a:cs typeface="+mn-cs"/>
              </a:rPr>
              <a:t>Always consult the prescriber if an order does not designate a route of administration. Likewise, if the specified route is not the recommended route, alert the prescriber immediately.</a:t>
            </a:r>
          </a:p>
          <a:p>
            <a:pPr>
              <a:buFont typeface="Arial" pitchFamily="34" charset="0"/>
              <a:buChar char="•"/>
            </a:pPr>
            <a:r>
              <a:rPr lang="en-US" sz="1200" kern="1200" baseline="0" dirty="0" smtClean="0">
                <a:solidFill>
                  <a:schemeClr val="tx1"/>
                </a:solidFill>
                <a:latin typeface="Arial" charset="0"/>
                <a:ea typeface="+mn-ea"/>
                <a:cs typeface="+mn-cs"/>
              </a:rPr>
              <a:t>You need to know why a medication is ordered for certain times of the day, and whether you are able to alter the time schedule.</a:t>
            </a:r>
            <a:endParaRPr lang="en-US" sz="1200" b="1" kern="1200" baseline="0" dirty="0" smtClean="0">
              <a:solidFill>
                <a:schemeClr val="tx1"/>
              </a:solidFill>
              <a:latin typeface="Arial" charset="0"/>
              <a:ea typeface="+mn-ea"/>
              <a:cs typeface="+mn-cs"/>
            </a:endParaRPr>
          </a:p>
          <a:p>
            <a:pPr>
              <a:buFont typeface="Arial" pitchFamily="34" charset="0"/>
              <a:buChar char="•"/>
            </a:pPr>
            <a:r>
              <a:rPr lang="en-US" sz="1200" b="0" kern="1200" baseline="0" dirty="0" smtClean="0">
                <a:solidFill>
                  <a:schemeClr val="tx1"/>
                </a:solidFill>
                <a:latin typeface="Arial" charset="0"/>
                <a:ea typeface="+mn-ea"/>
                <a:cs typeface="+mn-cs"/>
              </a:rPr>
              <a:t>A medication order is required for every </a:t>
            </a:r>
            <a:r>
              <a:rPr lang="en-US" sz="1200" kern="1200" baseline="0" dirty="0" smtClean="0">
                <a:solidFill>
                  <a:schemeClr val="tx1"/>
                </a:solidFill>
                <a:latin typeface="Arial" charset="0"/>
                <a:ea typeface="+mn-ea"/>
                <a:cs typeface="+mn-cs"/>
              </a:rPr>
              <a:t>medication that you administer to a patient. If any question arises about a medication order because it is incomplete, illegible, vague, or not understood, contact the prescribing health care provider before administering the medication.</a:t>
            </a:r>
          </a:p>
          <a:p>
            <a:pPr>
              <a:buFont typeface="Arial" pitchFamily="34" charset="0"/>
              <a:buChar char="•"/>
            </a:pPr>
            <a:r>
              <a:rPr lang="en-US" sz="1200" kern="1200" baseline="0" dirty="0" smtClean="0">
                <a:solidFill>
                  <a:schemeClr val="tx1"/>
                </a:solidFill>
                <a:latin typeface="Arial" charset="0"/>
                <a:ea typeface="+mn-ea"/>
                <a:cs typeface="+mn-cs"/>
              </a:rPr>
              <a:t>Never document that you have given a medication until you have actually given it. </a:t>
            </a:r>
          </a:p>
          <a:p>
            <a:endParaRPr lang="en-US" dirty="0"/>
          </a:p>
        </p:txBody>
      </p:sp>
      <p:sp>
        <p:nvSpPr>
          <p:cNvPr id="4" name="Slide Number Placeholder 3"/>
          <p:cNvSpPr>
            <a:spLocks noGrp="1"/>
          </p:cNvSpPr>
          <p:nvPr>
            <p:ph type="sldNum" sz="quarter" idx="10"/>
          </p:nvPr>
        </p:nvSpPr>
        <p:spPr/>
        <p:txBody>
          <a:bodyPr/>
          <a:lstStyle/>
          <a:p>
            <a:pPr>
              <a:defRPr/>
            </a:pPr>
            <a:fld id="{A3380EEE-5C6E-4F60-810D-DB294798E892}" type="slidenum">
              <a:rPr lang="en-US" smtClean="0"/>
              <a:pPr>
                <a:defRPr/>
              </a:pPr>
              <a:t>12</a:t>
            </a:fld>
            <a:endParaRPr lang="en-US" dirty="0"/>
          </a:p>
        </p:txBody>
      </p:sp>
    </p:spTree>
    <p:extLst>
      <p:ext uri="{BB962C8B-B14F-4D97-AF65-F5344CB8AC3E}">
        <p14:creationId xmlns:p14="http://schemas.microsoft.com/office/powerpoint/2010/main" val="17006892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sz="1200" b="0" kern="1200" baseline="0" dirty="0" smtClean="0">
                <a:solidFill>
                  <a:schemeClr val="tx1"/>
                </a:solidFill>
                <a:latin typeface="Arial" charset="0"/>
                <a:ea typeface="+mn-ea"/>
                <a:cs typeface="+mn-cs"/>
              </a:rPr>
              <a:t>Nurse using bar-code scanner to identify patient during</a:t>
            </a:r>
            <a:r>
              <a:rPr lang="en-US" sz="1200" b="1" kern="1200" baseline="0" dirty="0" smtClean="0">
                <a:solidFill>
                  <a:schemeClr val="tx1"/>
                </a:solidFill>
                <a:latin typeface="Arial" charset="0"/>
                <a:ea typeface="+mn-ea"/>
                <a:cs typeface="+mn-cs"/>
              </a:rPr>
              <a:t> </a:t>
            </a:r>
            <a:r>
              <a:rPr lang="en-US" sz="1200" kern="1200" baseline="0" dirty="0" smtClean="0">
                <a:solidFill>
                  <a:schemeClr val="tx1"/>
                </a:solidFill>
                <a:latin typeface="Arial" charset="0"/>
                <a:ea typeface="+mn-ea"/>
                <a:cs typeface="+mn-cs"/>
              </a:rPr>
              <a:t>medication administration.</a:t>
            </a:r>
          </a:p>
          <a:p>
            <a:pPr>
              <a:buFont typeface="Arial" pitchFamily="34" charset="0"/>
              <a:buNone/>
            </a:pPr>
            <a:r>
              <a:rPr lang="en-US" sz="1200" i="1" kern="1200" baseline="0" dirty="0" smtClean="0">
                <a:solidFill>
                  <a:schemeClr val="tx1"/>
                </a:solidFill>
                <a:latin typeface="Arial" charset="0"/>
                <a:ea typeface="+mn-ea"/>
                <a:cs typeface="+mn-cs"/>
              </a:rPr>
              <a:t>[Shown is Figure 31-8 from text p. 586.]</a:t>
            </a:r>
            <a:endParaRPr lang="en-US" i="1" dirty="0"/>
          </a:p>
        </p:txBody>
      </p:sp>
      <p:sp>
        <p:nvSpPr>
          <p:cNvPr id="4" name="Slide Number Placeholder 3"/>
          <p:cNvSpPr>
            <a:spLocks noGrp="1"/>
          </p:cNvSpPr>
          <p:nvPr>
            <p:ph type="sldNum" sz="quarter" idx="10"/>
          </p:nvPr>
        </p:nvSpPr>
        <p:spPr/>
        <p:txBody>
          <a:bodyPr/>
          <a:lstStyle/>
          <a:p>
            <a:pPr>
              <a:defRPr/>
            </a:pPr>
            <a:fld id="{A3380EEE-5C6E-4F60-810D-DB294798E892}" type="slidenum">
              <a:rPr lang="en-US" smtClean="0"/>
              <a:pPr>
                <a:defRPr/>
              </a:pPr>
              <a:t>13</a:t>
            </a:fld>
            <a:endParaRPr lang="en-US" dirty="0"/>
          </a:p>
        </p:txBody>
      </p:sp>
    </p:spTree>
    <p:extLst>
      <p:ext uri="{BB962C8B-B14F-4D97-AF65-F5344CB8AC3E}">
        <p14:creationId xmlns:p14="http://schemas.microsoft.com/office/powerpoint/2010/main" val="29126685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a:buFont typeface="Arial" pitchFamily="34" charset="0"/>
              <a:buChar char="•"/>
            </a:pPr>
            <a:r>
              <a:rPr lang="en-US" sz="1200" kern="1200" baseline="0" dirty="0" smtClean="0">
                <a:solidFill>
                  <a:schemeClr val="tx1"/>
                </a:solidFill>
                <a:latin typeface="Arial" charset="0"/>
                <a:ea typeface="+mn-ea"/>
                <a:cs typeface="+mn-cs"/>
              </a:rPr>
              <a:t>In accordance with </a:t>
            </a:r>
            <a:r>
              <a:rPr lang="en-US" sz="1200" i="1" kern="1200" baseline="0" dirty="0" smtClean="0">
                <a:solidFill>
                  <a:schemeClr val="tx1"/>
                </a:solidFill>
                <a:latin typeface="Arial" charset="0"/>
                <a:ea typeface="+mn-ea"/>
                <a:cs typeface="+mn-cs"/>
              </a:rPr>
              <a:t>The Patient Care Partnership </a:t>
            </a:r>
            <a:r>
              <a:rPr lang="en-US" sz="1200" i="0" kern="1200" baseline="0" dirty="0" smtClean="0">
                <a:solidFill>
                  <a:schemeClr val="tx1"/>
                </a:solidFill>
                <a:latin typeface="Arial" charset="0"/>
                <a:ea typeface="+mn-ea"/>
                <a:cs typeface="+mn-cs"/>
              </a:rPr>
              <a:t>(American Hospital Association, 2003) </a:t>
            </a:r>
            <a:r>
              <a:rPr lang="en-US" sz="1200" kern="1200" baseline="0" dirty="0" smtClean="0">
                <a:solidFill>
                  <a:schemeClr val="tx1"/>
                </a:solidFill>
                <a:latin typeface="Arial" charset="0"/>
                <a:ea typeface="+mn-ea"/>
                <a:cs typeface="+mn-cs"/>
              </a:rPr>
              <a:t>and because of the potential risks related to medication administration, a patient has the following rights:</a:t>
            </a:r>
          </a:p>
          <a:p>
            <a:pPr lvl="1">
              <a:buFont typeface="Arial" pitchFamily="34" charset="0"/>
              <a:buChar char="•"/>
            </a:pPr>
            <a:r>
              <a:rPr lang="en-US" sz="1200" kern="1200" baseline="0" dirty="0" smtClean="0">
                <a:solidFill>
                  <a:schemeClr val="tx1"/>
                </a:solidFill>
                <a:latin typeface="Arial" charset="0"/>
                <a:ea typeface="+mn-ea"/>
                <a:cs typeface="+mn-cs"/>
              </a:rPr>
              <a:t>To be informed of the name, purpose, action, and potential undesired effects of a medication</a:t>
            </a:r>
          </a:p>
          <a:p>
            <a:pPr lvl="1">
              <a:buFont typeface="Arial" pitchFamily="34" charset="0"/>
              <a:buChar char="•"/>
            </a:pPr>
            <a:r>
              <a:rPr lang="en-US" sz="1200" kern="1200" baseline="0" dirty="0" smtClean="0">
                <a:solidFill>
                  <a:schemeClr val="tx1"/>
                </a:solidFill>
                <a:latin typeface="Arial" charset="0"/>
                <a:ea typeface="+mn-ea"/>
                <a:cs typeface="+mn-cs"/>
              </a:rPr>
              <a:t>To refuse a medication regardless of the consequences </a:t>
            </a:r>
          </a:p>
          <a:p>
            <a:pPr lvl="1">
              <a:buFont typeface="Arial" pitchFamily="34" charset="0"/>
              <a:buChar char="•"/>
            </a:pPr>
            <a:r>
              <a:rPr lang="en-US" sz="1200" kern="1200" baseline="0" dirty="0" smtClean="0">
                <a:solidFill>
                  <a:schemeClr val="tx1"/>
                </a:solidFill>
                <a:latin typeface="Arial" charset="0"/>
                <a:ea typeface="+mn-ea"/>
                <a:cs typeface="+mn-cs"/>
              </a:rPr>
              <a:t>To have qualified nurses or physicians assess a medication history, including allergies and use of herbals</a:t>
            </a:r>
          </a:p>
          <a:p>
            <a:pPr lvl="1">
              <a:buFont typeface="Arial" pitchFamily="34" charset="0"/>
              <a:buChar char="•"/>
            </a:pPr>
            <a:r>
              <a:rPr lang="en-US" sz="1200" kern="1200" baseline="0" dirty="0" smtClean="0">
                <a:solidFill>
                  <a:schemeClr val="tx1"/>
                </a:solidFill>
                <a:latin typeface="Arial" charset="0"/>
                <a:ea typeface="+mn-ea"/>
                <a:cs typeface="+mn-cs"/>
              </a:rPr>
              <a:t>To be properly advised of the experimental nature of medication therapy and to give written consent for its use</a:t>
            </a:r>
          </a:p>
          <a:p>
            <a:pPr lvl="1">
              <a:buFont typeface="Arial" pitchFamily="34" charset="0"/>
              <a:buChar char="•"/>
            </a:pPr>
            <a:r>
              <a:rPr lang="en-US" sz="1200" kern="1200" baseline="0" dirty="0" smtClean="0">
                <a:solidFill>
                  <a:schemeClr val="tx1"/>
                </a:solidFill>
                <a:latin typeface="Arial" charset="0"/>
                <a:ea typeface="+mn-ea"/>
                <a:cs typeface="+mn-cs"/>
              </a:rPr>
              <a:t>To receive labeled medications safely without discomfort in accordance with the six rights of medication administration</a:t>
            </a:r>
          </a:p>
          <a:p>
            <a:pPr lvl="1">
              <a:buFont typeface="Arial" pitchFamily="34" charset="0"/>
              <a:buChar char="•"/>
            </a:pPr>
            <a:r>
              <a:rPr lang="en-US" sz="1200" kern="1200" baseline="0" dirty="0" smtClean="0">
                <a:solidFill>
                  <a:schemeClr val="tx1"/>
                </a:solidFill>
                <a:latin typeface="Arial" charset="0"/>
                <a:ea typeface="+mn-ea"/>
                <a:cs typeface="+mn-cs"/>
              </a:rPr>
              <a:t>To receive appropriate supportive therapy in relation to medication therapy</a:t>
            </a:r>
          </a:p>
          <a:p>
            <a:pPr lvl="1">
              <a:buFont typeface="Arial" pitchFamily="34" charset="0"/>
              <a:buChar char="•"/>
            </a:pPr>
            <a:r>
              <a:rPr lang="en-US" sz="1200" kern="1200" baseline="0" dirty="0" smtClean="0">
                <a:solidFill>
                  <a:schemeClr val="tx1"/>
                </a:solidFill>
                <a:latin typeface="Arial" charset="0"/>
                <a:ea typeface="+mn-ea"/>
                <a:cs typeface="+mn-cs"/>
              </a:rPr>
              <a:t>To not receive unnecessary medications </a:t>
            </a:r>
          </a:p>
          <a:p>
            <a:pPr lvl="1">
              <a:buFont typeface="Arial" pitchFamily="34" charset="0"/>
              <a:buChar char="•"/>
            </a:pPr>
            <a:r>
              <a:rPr lang="en-US" sz="1200" kern="1200" baseline="0" dirty="0" smtClean="0">
                <a:solidFill>
                  <a:schemeClr val="tx1"/>
                </a:solidFill>
                <a:latin typeface="Arial" charset="0"/>
                <a:ea typeface="+mn-ea"/>
                <a:cs typeface="+mn-cs"/>
              </a:rPr>
              <a:t>To be informed if medications are part of a research study </a:t>
            </a:r>
          </a:p>
          <a:p>
            <a:pPr lvl="1">
              <a:buFont typeface="Arial" pitchFamily="34" charset="0"/>
              <a:buNone/>
            </a:pPr>
            <a:r>
              <a:rPr lang="en-US" sz="1200" i="1" kern="1200" baseline="0" dirty="0" smtClean="0">
                <a:solidFill>
                  <a:schemeClr val="tx1"/>
                </a:solidFill>
                <a:latin typeface="Arial" charset="0"/>
                <a:ea typeface="+mn-ea"/>
                <a:cs typeface="+mn-cs"/>
              </a:rPr>
              <a:t>[Ask students if they have questions about these rights. Discuss any concerns.]</a:t>
            </a:r>
          </a:p>
          <a:p>
            <a:pPr>
              <a:buFont typeface="Arial" pitchFamily="34" charset="0"/>
              <a:buChar char="•"/>
            </a:pPr>
            <a:r>
              <a:rPr lang="en-US" sz="1200" kern="1200" baseline="0" dirty="0" smtClean="0">
                <a:solidFill>
                  <a:schemeClr val="tx1"/>
                </a:solidFill>
                <a:latin typeface="Arial" charset="0"/>
                <a:ea typeface="+mn-ea"/>
                <a:cs typeface="+mn-cs"/>
              </a:rPr>
              <a:t>Know these rights and handle all inquiries by patients and families courteously and professionally. Do not become defensive if a patient refuses medication therapy, recognizing that every person of consenting age has a right to refusal.</a:t>
            </a:r>
            <a:endParaRPr lang="en-US" dirty="0"/>
          </a:p>
        </p:txBody>
      </p:sp>
      <p:sp>
        <p:nvSpPr>
          <p:cNvPr id="4" name="Slide Number Placeholder 3"/>
          <p:cNvSpPr>
            <a:spLocks noGrp="1"/>
          </p:cNvSpPr>
          <p:nvPr>
            <p:ph type="sldNum" sz="quarter" idx="10"/>
          </p:nvPr>
        </p:nvSpPr>
        <p:spPr/>
        <p:txBody>
          <a:bodyPr/>
          <a:lstStyle/>
          <a:p>
            <a:pPr>
              <a:defRPr/>
            </a:pPr>
            <a:fld id="{A3380EEE-5C6E-4F60-810D-DB294798E892}" type="slidenum">
              <a:rPr lang="en-US" smtClean="0"/>
              <a:pPr>
                <a:defRPr/>
              </a:pPr>
              <a:t>15</a:t>
            </a:fld>
            <a:endParaRPr lang="en-US" dirty="0"/>
          </a:p>
        </p:txBody>
      </p:sp>
    </p:spTree>
    <p:extLst>
      <p:ext uri="{BB962C8B-B14F-4D97-AF65-F5344CB8AC3E}">
        <p14:creationId xmlns:p14="http://schemas.microsoft.com/office/powerpoint/2010/main" val="13241439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9AE6DE6-D013-4FE7-9AA7-5320A0B597B1}" type="slidenum">
              <a:rPr lang="en-US"/>
              <a:pPr/>
              <a:t>16</a:t>
            </a:fld>
            <a:endParaRPr lang="en-US" dirty="0"/>
          </a:p>
        </p:txBody>
      </p:sp>
      <p:sp>
        <p:nvSpPr>
          <p:cNvPr id="30722" name="Rectangle 2"/>
          <p:cNvSpPr>
            <a:spLocks noGrp="1" noRot="1" noChangeAspect="1" noChangeArrowheads="1" noTextEdit="1"/>
          </p:cNvSpPr>
          <p:nvPr>
            <p:ph type="sldImg"/>
          </p:nvPr>
        </p:nvSpPr>
        <p:spPr>
          <a:ln/>
        </p:spPr>
      </p:sp>
      <p:sp>
        <p:nvSpPr>
          <p:cNvPr id="30723" name="Rectangle 3"/>
          <p:cNvSpPr>
            <a:spLocks noGrp="1" noChangeArrowheads="1"/>
          </p:cNvSpPr>
          <p:nvPr>
            <p:ph type="body" idx="1"/>
          </p:nvPr>
        </p:nvSpPr>
        <p:spPr/>
        <p:txBody>
          <a:bodyPr/>
          <a:lstStyle/>
          <a:p>
            <a:pPr>
              <a:buFont typeface="Arial" pitchFamily="34" charset="0"/>
              <a:buChar char="•"/>
            </a:pPr>
            <a:r>
              <a:rPr lang="en-US" sz="1200" kern="1200" baseline="0" dirty="0" smtClean="0">
                <a:solidFill>
                  <a:schemeClr val="tx1"/>
                </a:solidFill>
                <a:latin typeface="Arial" charset="0"/>
                <a:ea typeface="+mn-ea"/>
                <a:cs typeface="+mn-cs"/>
              </a:rPr>
              <a:t>The route prescribed for administering a medication depends on the properties and desired effect of the medication and the patient’s physical and mental condition. </a:t>
            </a:r>
          </a:p>
          <a:p>
            <a:pPr>
              <a:buFont typeface="Arial" pitchFamily="34" charset="0"/>
              <a:buNone/>
            </a:pPr>
            <a:r>
              <a:rPr lang="en-US" sz="1200" i="1" kern="1200" baseline="0" dirty="0" smtClean="0">
                <a:solidFill>
                  <a:schemeClr val="tx1"/>
                </a:solidFill>
                <a:latin typeface="Arial" charset="0"/>
                <a:ea typeface="+mn-ea"/>
                <a:cs typeface="+mn-cs"/>
              </a:rPr>
              <a:t>[</a:t>
            </a:r>
            <a:r>
              <a:rPr lang="en-US" i="1" dirty="0" smtClean="0"/>
              <a:t>Table 31-5</a:t>
            </a:r>
            <a:r>
              <a:rPr lang="en-US" i="1" baseline="0" dirty="0" smtClean="0"/>
              <a:t> on text p. 571</a:t>
            </a:r>
            <a:r>
              <a:rPr lang="en-US" i="1" dirty="0" smtClean="0"/>
              <a:t> </a:t>
            </a:r>
            <a:r>
              <a:rPr lang="en-US" i="1" dirty="0"/>
              <a:t>presents factors influencing administration routes</a:t>
            </a:r>
            <a:r>
              <a:rPr lang="en-US" i="1" dirty="0" smtClean="0"/>
              <a:t>.]</a:t>
            </a:r>
            <a:endParaRPr lang="en-US" i="1" dirty="0"/>
          </a:p>
          <a:p>
            <a:pPr>
              <a:buFont typeface="Arial" pitchFamily="34" charset="0"/>
              <a:buChar char="•"/>
            </a:pPr>
            <a:r>
              <a:rPr lang="en-US" dirty="0"/>
              <a:t>Each </a:t>
            </a:r>
            <a:r>
              <a:rPr lang="en-US" dirty="0" smtClean="0"/>
              <a:t>of </a:t>
            </a:r>
            <a:r>
              <a:rPr lang="en-US" dirty="0"/>
              <a:t>these administration routes has pros and cons. As a nurse, you can help the </a:t>
            </a:r>
            <a:r>
              <a:rPr lang="en-US" dirty="0" smtClean="0"/>
              <a:t>prescriber </a:t>
            </a:r>
            <a:r>
              <a:rPr lang="en-US" dirty="0"/>
              <a:t>decide which route will be most beneficial given the </a:t>
            </a:r>
            <a:r>
              <a:rPr lang="en-US" dirty="0" smtClean="0"/>
              <a:t>patient’s </a:t>
            </a:r>
            <a:r>
              <a:rPr lang="en-US" dirty="0"/>
              <a:t>individual needs. </a:t>
            </a:r>
            <a:endParaRPr lang="en-US" dirty="0" smtClean="0"/>
          </a:p>
          <a:p>
            <a:pPr>
              <a:buFont typeface="Arial" pitchFamily="34" charset="0"/>
              <a:buChar char="•"/>
            </a:pPr>
            <a:r>
              <a:rPr lang="en-US" sz="1200" b="0" kern="1200" baseline="0" dirty="0" smtClean="0">
                <a:solidFill>
                  <a:schemeClr val="tx1"/>
                </a:solidFill>
                <a:latin typeface="Arial" charset="0"/>
                <a:ea typeface="+mn-ea"/>
                <a:cs typeface="+mn-cs"/>
              </a:rPr>
              <a:t>The oral route is the easiest and the most commonly </a:t>
            </a:r>
            <a:r>
              <a:rPr lang="en-US" sz="1200" kern="1200" baseline="0" dirty="0" smtClean="0">
                <a:solidFill>
                  <a:schemeClr val="tx1"/>
                </a:solidFill>
                <a:latin typeface="Arial" charset="0"/>
                <a:ea typeface="+mn-ea"/>
                <a:cs typeface="+mn-cs"/>
              </a:rPr>
              <a:t>used route. Oral medications have a slower onset of action and a more prolonged effect </a:t>
            </a:r>
            <a:r>
              <a:rPr lang="en-US" sz="1200" b="0" kern="1200" baseline="0" dirty="0" smtClean="0">
                <a:solidFill>
                  <a:schemeClr val="tx1"/>
                </a:solidFill>
                <a:latin typeface="Arial" charset="0"/>
                <a:ea typeface="+mn-ea"/>
                <a:cs typeface="+mn-cs"/>
              </a:rPr>
              <a:t>than parenteral medications. Patients generally prefer the oral route. (Sublingual and buccal routes are shown on the next slide.)</a:t>
            </a:r>
          </a:p>
          <a:p>
            <a:pPr>
              <a:buFont typeface="Arial" pitchFamily="34" charset="0"/>
              <a:buChar char="•"/>
            </a:pPr>
            <a:r>
              <a:rPr lang="en-US" sz="1200" b="0" kern="1200" baseline="0" dirty="0" smtClean="0">
                <a:solidFill>
                  <a:schemeClr val="tx1"/>
                </a:solidFill>
                <a:latin typeface="Arial" charset="0"/>
                <a:ea typeface="+mn-ea"/>
                <a:cs typeface="+mn-cs"/>
              </a:rPr>
              <a:t>Parenteral administration involves injecting a medication into body tissues. The following are the four major sites of injection:</a:t>
            </a:r>
          </a:p>
          <a:p>
            <a:pPr lvl="1">
              <a:buFont typeface="Arial" pitchFamily="34" charset="0"/>
              <a:buNone/>
            </a:pPr>
            <a:r>
              <a:rPr lang="en-US" sz="1200" b="0" kern="1200" baseline="0" dirty="0" smtClean="0">
                <a:solidFill>
                  <a:schemeClr val="tx1"/>
                </a:solidFill>
                <a:latin typeface="Arial" charset="0"/>
                <a:ea typeface="+mn-ea"/>
                <a:cs typeface="+mn-cs"/>
              </a:rPr>
              <a:t>1. Intradermal (ID): injection into the dermis just under the epidermis.</a:t>
            </a:r>
          </a:p>
          <a:p>
            <a:pPr lvl="1">
              <a:buFont typeface="Arial" pitchFamily="34" charset="0"/>
              <a:buNone/>
            </a:pPr>
            <a:r>
              <a:rPr lang="en-US" sz="1200" b="0" kern="1200" baseline="0" dirty="0" smtClean="0">
                <a:solidFill>
                  <a:schemeClr val="tx1"/>
                </a:solidFill>
                <a:latin typeface="Arial" charset="0"/>
                <a:ea typeface="+mn-ea"/>
                <a:cs typeface="+mn-cs"/>
              </a:rPr>
              <a:t>2. Subcutaneous: injection into tissues just below the dermis of the skin.</a:t>
            </a:r>
          </a:p>
          <a:p>
            <a:pPr lvl="1">
              <a:buFont typeface="Arial" pitchFamily="34" charset="0"/>
              <a:buNone/>
            </a:pPr>
            <a:r>
              <a:rPr lang="en-US" sz="1200" b="0" kern="1200" baseline="0" dirty="0" smtClean="0">
                <a:solidFill>
                  <a:schemeClr val="tx1"/>
                </a:solidFill>
                <a:latin typeface="Arial" charset="0"/>
                <a:ea typeface="+mn-ea"/>
                <a:cs typeface="+mn-cs"/>
              </a:rPr>
              <a:t>3. Intramuscular (IM): injection into a muscle.</a:t>
            </a:r>
          </a:p>
          <a:p>
            <a:pPr lvl="1">
              <a:buFont typeface="Arial" pitchFamily="34" charset="0"/>
              <a:buNone/>
            </a:pPr>
            <a:r>
              <a:rPr lang="en-US" sz="1200" b="0" kern="1200" baseline="0" dirty="0" smtClean="0">
                <a:solidFill>
                  <a:schemeClr val="tx1"/>
                </a:solidFill>
                <a:latin typeface="Arial" charset="0"/>
                <a:ea typeface="+mn-ea"/>
                <a:cs typeface="+mn-cs"/>
              </a:rPr>
              <a:t>4. Intravenous (IV): injection into a vein.</a:t>
            </a:r>
          </a:p>
          <a:p>
            <a:pPr>
              <a:buFont typeface="Arial" pitchFamily="34" charset="0"/>
              <a:buChar char="•"/>
            </a:pPr>
            <a:r>
              <a:rPr lang="en-US" sz="1200" kern="1200" baseline="0" dirty="0" smtClean="0">
                <a:solidFill>
                  <a:schemeClr val="tx1"/>
                </a:solidFill>
                <a:latin typeface="Arial" charset="0"/>
                <a:ea typeface="+mn-ea"/>
                <a:cs typeface="+mn-cs"/>
              </a:rPr>
              <a:t>Some medications are administered into other body cavities: epidural, intrathecal, intraosseous, intraperitoneal, intrapleural, and intra-arterial, as well as intracardiac and intra-articular. </a:t>
            </a:r>
          </a:p>
          <a:p>
            <a:pPr>
              <a:buFont typeface="Arial" pitchFamily="34" charset="0"/>
              <a:buChar char="•"/>
            </a:pPr>
            <a:r>
              <a:rPr lang="en-US" sz="1200" u="none" kern="1200" baseline="0" dirty="0" smtClean="0">
                <a:solidFill>
                  <a:schemeClr val="tx1"/>
                </a:solidFill>
                <a:latin typeface="Arial" charset="0"/>
                <a:ea typeface="+mn-ea"/>
                <a:cs typeface="+mn-cs"/>
              </a:rPr>
              <a:t>Nurses usually are not responsible for administration of medications through these advanced techniques. </a:t>
            </a:r>
            <a:r>
              <a:rPr lang="en-US" sz="1200" u="sng" kern="1200" baseline="0" dirty="0" smtClean="0">
                <a:solidFill>
                  <a:schemeClr val="tx1"/>
                </a:solidFill>
                <a:latin typeface="Arial" charset="0"/>
                <a:ea typeface="+mn-ea"/>
                <a:cs typeface="+mn-cs"/>
              </a:rPr>
              <a:t>Whether or not you actually administer the medication, you remain responsible for monitoring the integrity of the medication delivery system, understanding the therapeutic value of the medication, and evaluating the patient’s response to the therapy.</a:t>
            </a:r>
          </a:p>
          <a:p>
            <a:pPr>
              <a:buFont typeface="Arial" pitchFamily="34" charset="0"/>
              <a:buChar char="•"/>
            </a:pPr>
            <a:r>
              <a:rPr lang="en-US" sz="1200" b="0" kern="1200" baseline="0" dirty="0" smtClean="0">
                <a:solidFill>
                  <a:schemeClr val="tx1"/>
                </a:solidFill>
                <a:latin typeface="Arial" charset="0"/>
                <a:ea typeface="+mn-ea"/>
                <a:cs typeface="+mn-cs"/>
              </a:rPr>
              <a:t>Medications applied to the skin and mucous membranes generally have local effects. You apply topical medications to the skin by painting or spreading the medication over an area, applying moist dressings, soaking body parts in a solution, or giving medicated baths. Systemic effects often occur if a patient’s skin is thin or broken down, if the medication concentration is high, or if contact with the skin is prolonged. A transdermal</a:t>
            </a:r>
          </a:p>
          <a:p>
            <a:r>
              <a:rPr lang="en-US" sz="1200" b="0" kern="1200" baseline="0" dirty="0" smtClean="0">
                <a:solidFill>
                  <a:schemeClr val="tx1"/>
                </a:solidFill>
                <a:latin typeface="Arial" charset="0"/>
                <a:ea typeface="+mn-ea"/>
                <a:cs typeface="+mn-cs"/>
              </a:rPr>
              <a:t>disk or patch has systemic effects. The disk secures the medicated ointment to the skin. These topical applications are left in place for as little as 12 hours or as long as 7 days</a:t>
            </a:r>
            <a:r>
              <a:rPr lang="en-US" sz="1200" b="0" i="1" kern="1200" baseline="0" dirty="0" smtClean="0">
                <a:solidFill>
                  <a:schemeClr val="tx1"/>
                </a:solidFill>
                <a:latin typeface="Arial" charset="0"/>
                <a:ea typeface="+mn-ea"/>
                <a:cs typeface="+mn-cs"/>
              </a:rPr>
              <a:t>. </a:t>
            </a:r>
          </a:p>
          <a:p>
            <a:r>
              <a:rPr lang="en-US" sz="1200" b="0" i="1" kern="1200" baseline="0" dirty="0" smtClean="0">
                <a:solidFill>
                  <a:schemeClr val="tx1"/>
                </a:solidFill>
                <a:latin typeface="Arial" charset="0"/>
                <a:ea typeface="+mn-ea"/>
                <a:cs typeface="+mn-cs"/>
              </a:rPr>
              <a:t>[Ask the class to name some common transdermal medications: nitroglycerin, scopolamine, estrogen.]</a:t>
            </a:r>
          </a:p>
          <a:p>
            <a:pPr>
              <a:buFont typeface="Arial" pitchFamily="34" charset="0"/>
              <a:buChar char="•"/>
            </a:pPr>
            <a:r>
              <a:rPr lang="en-US" sz="1200" kern="1200" baseline="0" dirty="0" smtClean="0">
                <a:solidFill>
                  <a:schemeClr val="tx1"/>
                </a:solidFill>
                <a:latin typeface="Arial" charset="0"/>
                <a:ea typeface="+mn-ea"/>
                <a:cs typeface="+mn-cs"/>
              </a:rPr>
              <a:t>Nurses administer medications to mucous membranes in a variety of ways: (1) directly applying a liquid or ointment; (2) inserting a medication into a body cavity; (3) instilling fluid into a body cavity (</a:t>
            </a:r>
            <a:r>
              <a:rPr lang="en-US" sz="1200" b="0" kern="1200" baseline="0" dirty="0" smtClean="0">
                <a:solidFill>
                  <a:schemeClr val="tx1"/>
                </a:solidFill>
                <a:latin typeface="Arial" charset="0"/>
                <a:ea typeface="+mn-ea"/>
                <a:cs typeface="+mn-cs"/>
              </a:rPr>
              <a:t>instillation [fluid is retained]); (4</a:t>
            </a:r>
            <a:r>
              <a:rPr lang="en-US" sz="1200" kern="1200" baseline="0" dirty="0" smtClean="0">
                <a:solidFill>
                  <a:schemeClr val="tx1"/>
                </a:solidFill>
                <a:latin typeface="Arial" charset="0"/>
                <a:ea typeface="+mn-ea"/>
                <a:cs typeface="+mn-cs"/>
              </a:rPr>
              <a:t>) irrigating a body cavity (fluid is not retained); and (5) spraying a medication into a body cavity.</a:t>
            </a:r>
          </a:p>
          <a:p>
            <a:pPr>
              <a:buFont typeface="Arial" pitchFamily="34" charset="0"/>
              <a:buChar char="•"/>
            </a:pPr>
            <a:r>
              <a:rPr lang="en-US" sz="1200" b="0" kern="1200" baseline="0" dirty="0" smtClean="0">
                <a:solidFill>
                  <a:schemeClr val="tx1"/>
                </a:solidFill>
                <a:latin typeface="Arial" charset="0"/>
                <a:ea typeface="+mn-ea"/>
                <a:cs typeface="+mn-cs"/>
              </a:rPr>
              <a:t>The deeper passages of the respiratory tract </a:t>
            </a:r>
            <a:r>
              <a:rPr lang="en-US" sz="1200" kern="1200" baseline="0" dirty="0" smtClean="0">
                <a:solidFill>
                  <a:schemeClr val="tx1"/>
                </a:solidFill>
                <a:latin typeface="Arial" charset="0"/>
                <a:ea typeface="+mn-ea"/>
                <a:cs typeface="+mn-cs"/>
              </a:rPr>
              <a:t>provide a large surface area for medication absorption. Nurses administer inhaled medications through the nasal and oral passages or through endotracheal or tracheostomy tubes. Inhaled medications are readily absorbed and work rapidly because of the rich vascular alveolar capillary network present in the pulmonary tissue. Many inhaled medications have local or systemic effects.</a:t>
            </a:r>
          </a:p>
          <a:p>
            <a:pPr algn="l">
              <a:buFont typeface="Arial" pitchFamily="34" charset="0"/>
              <a:buChar char="•"/>
            </a:pPr>
            <a:r>
              <a:rPr lang="en-US" sz="1200" b="0" kern="1200" baseline="0" dirty="0" smtClean="0">
                <a:solidFill>
                  <a:schemeClr val="tx1"/>
                </a:solidFill>
                <a:latin typeface="Arial" charset="0"/>
                <a:ea typeface="+mn-ea"/>
                <a:cs typeface="+mn-cs"/>
              </a:rPr>
              <a:t>Intraocular medication delivery involves </a:t>
            </a:r>
            <a:r>
              <a:rPr lang="en-US" sz="1200" kern="1200" baseline="0" dirty="0" smtClean="0">
                <a:solidFill>
                  <a:schemeClr val="tx1"/>
                </a:solidFill>
                <a:latin typeface="Arial" charset="0"/>
                <a:ea typeface="+mn-ea"/>
                <a:cs typeface="+mn-cs"/>
              </a:rPr>
              <a:t>inserting a medication similar to a contact lens into the patient’s eye. The eye medication disk has two soft outer layers that have medication enclosed in them. The nurse inserts the disk into the patient’s eye, much like a contact lens, and it can remain there for up to 1 week.</a:t>
            </a:r>
          </a:p>
        </p:txBody>
      </p:sp>
    </p:spTree>
    <p:extLst>
      <p:ext uri="{BB962C8B-B14F-4D97-AF65-F5344CB8AC3E}">
        <p14:creationId xmlns:p14="http://schemas.microsoft.com/office/powerpoint/2010/main" val="42067073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jpeg"/><Relationship Id="rId1" Type="http://schemas.openxmlformats.org/officeDocument/2006/relationships/slideMaster" Target="../slideMasters/slideMaster2.xml"/><Relationship Id="rId5" Type="http://schemas.openxmlformats.org/officeDocument/2006/relationships/image" Target="../media/image4.jpeg"/><Relationship Id="rId4" Type="http://schemas.openxmlformats.org/officeDocument/2006/relationships/image" Target="../media/image2.emf"/></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jpeg"/><Relationship Id="rId1" Type="http://schemas.openxmlformats.org/officeDocument/2006/relationships/slideMaster" Target="../slideMasters/slideMaster3.xml"/><Relationship Id="rId5" Type="http://schemas.openxmlformats.org/officeDocument/2006/relationships/image" Target="../media/image4.jpeg"/><Relationship Id="rId4" Type="http://schemas.openxmlformats.org/officeDocument/2006/relationships/image" Target="../media/image2.emf"/></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jpeg"/><Relationship Id="rId1" Type="http://schemas.openxmlformats.org/officeDocument/2006/relationships/slideMaster" Target="../slideMasters/slideMaster4.xml"/><Relationship Id="rId5" Type="http://schemas.openxmlformats.org/officeDocument/2006/relationships/image" Target="../media/image4.jpeg"/><Relationship Id="rId4" Type="http://schemas.openxmlformats.org/officeDocument/2006/relationships/image" Target="../media/image2.emf"/></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jpeg"/><Relationship Id="rId1" Type="http://schemas.openxmlformats.org/officeDocument/2006/relationships/slideMaster" Target="../slideMasters/slideMaster5.xml"/><Relationship Id="rId5" Type="http://schemas.openxmlformats.org/officeDocument/2006/relationships/image" Target="../media/image4.jpeg"/><Relationship Id="rId4" Type="http://schemas.openxmlformats.org/officeDocument/2006/relationships/image" Target="../media/image2.emf"/></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jpeg"/><Relationship Id="rId1" Type="http://schemas.openxmlformats.org/officeDocument/2006/relationships/slideMaster" Target="../slideMasters/slideMaster6.xml"/><Relationship Id="rId5" Type="http://schemas.openxmlformats.org/officeDocument/2006/relationships/image" Target="../media/image4.jpeg"/><Relationship Id="rId4" Type="http://schemas.openxmlformats.org/officeDocument/2006/relationships/image" Target="../media/image2.emf"/></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8130" name="Rectangle 2"/>
          <p:cNvSpPr>
            <a:spLocks noGrp="1" noChangeArrowheads="1"/>
          </p:cNvSpPr>
          <p:nvPr>
            <p:ph type="ctrTitle" sz="quarter"/>
          </p:nvPr>
        </p:nvSpPr>
        <p:spPr>
          <a:xfrm>
            <a:off x="685800" y="1143000"/>
            <a:ext cx="7772400" cy="1143000"/>
          </a:xfrm>
        </p:spPr>
        <p:txBody>
          <a:bodyPr/>
          <a:lstStyle>
            <a:lvl1pPr>
              <a:defRPr/>
            </a:lvl1pPr>
          </a:lstStyle>
          <a:p>
            <a:r>
              <a:rPr lang="en-US" smtClean="0"/>
              <a:t>Click to edit Master title style</a:t>
            </a:r>
            <a:endParaRPr lang="en-GB"/>
          </a:p>
        </p:txBody>
      </p:sp>
      <p:sp>
        <p:nvSpPr>
          <p:cNvPr id="48131" name="Rectangle 3"/>
          <p:cNvSpPr>
            <a:spLocks noGrp="1" noChangeArrowheads="1"/>
          </p:cNvSpPr>
          <p:nvPr>
            <p:ph type="subTitle" sz="quarter" idx="1"/>
          </p:nvPr>
        </p:nvSpPr>
        <p:spPr>
          <a:xfrm>
            <a:off x="1371600" y="2819400"/>
            <a:ext cx="6400800" cy="1752600"/>
          </a:xfrm>
          <a:ln w="9525">
            <a:headEnd/>
            <a:tailEnd/>
          </a:ln>
        </p:spPr>
        <p:txBody>
          <a:bodyPr lIns="92075" tIns="46038" rIns="92075" bIns="46038"/>
          <a:lstStyle>
            <a:lvl1pPr marL="0" indent="0" algn="ctr">
              <a:buFont typeface="Wingdings 2" pitchFamily="18" charset="2"/>
              <a:buNone/>
              <a:defRPr/>
            </a:lvl1pPr>
          </a:lstStyle>
          <a:p>
            <a:r>
              <a:rPr lang="en-US" smtClean="0"/>
              <a:t>Click to edit Master subtitle style</a:t>
            </a:r>
            <a:endParaRPr lang="en-GB"/>
          </a:p>
        </p:txBody>
      </p:sp>
      <p:sp>
        <p:nvSpPr>
          <p:cNvPr id="5" name="Rectangle 7"/>
          <p:cNvSpPr>
            <a:spLocks noChangeArrowheads="1"/>
          </p:cNvSpPr>
          <p:nvPr/>
        </p:nvSpPr>
        <p:spPr bwMode="auto">
          <a:xfrm>
            <a:off x="0" y="6477000"/>
            <a:ext cx="9144000" cy="381000"/>
          </a:xfrm>
          <a:prstGeom prst="rect">
            <a:avLst/>
          </a:prstGeom>
          <a:noFill/>
          <a:ln w="9525">
            <a:noFill/>
            <a:miter lim="800000"/>
            <a:headEnd/>
            <a:tailEnd/>
          </a:ln>
          <a:effectLst/>
        </p:spPr>
        <p:txBody>
          <a:bodyPr/>
          <a:lstStyle/>
          <a:p>
            <a:pPr algn="ctr"/>
            <a:r>
              <a:rPr lang="en-US" sz="1000" kern="1200" dirty="0" smtClean="0">
                <a:solidFill>
                  <a:schemeClr val="tx1"/>
                </a:solidFill>
                <a:effectLst/>
                <a:latin typeface="+mj-lt"/>
                <a:ea typeface="+mn-ea"/>
                <a:cs typeface="+mn-cs"/>
              </a:rPr>
              <a:t>Copyright © 2013, 2009, 2005 by Mosby, an imprint of Elsevier Inc.</a:t>
            </a:r>
            <a:endParaRPr lang="en-US" sz="1000" kern="1200" dirty="0">
              <a:solidFill>
                <a:schemeClr val="tx1"/>
              </a:solidFill>
              <a:effectLst/>
              <a:latin typeface="+mj-lt"/>
              <a:ea typeface="+mn-ea"/>
              <a:cs typeface="+mn-cs"/>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7805366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5996362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9588" y="0"/>
            <a:ext cx="2284412" cy="61261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175" y="0"/>
            <a:ext cx="6704013" cy="61261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377774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28600"/>
            <a:ext cx="1943100" cy="5867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228600"/>
            <a:ext cx="56769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2192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641475"/>
            <a:ext cx="7772400" cy="4454525"/>
          </a:xfrm>
        </p:spPr>
        <p:txBody>
          <a:bodyPr/>
          <a:lstStyle/>
          <a:p>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1"/>
          <p:cNvSpPr/>
          <p:nvPr userDrawn="1"/>
        </p:nvSpPr>
        <p:spPr bwMode="auto">
          <a:xfrm>
            <a:off x="0" y="0"/>
            <a:ext cx="9144000" cy="6400800"/>
          </a:xfrm>
          <a:prstGeom prst="rect">
            <a:avLst/>
          </a:prstGeom>
          <a:gradFill flip="none" rotWithShape="1">
            <a:gsLst>
              <a:gs pos="0">
                <a:srgbClr val="283897"/>
              </a:gs>
              <a:gs pos="100000">
                <a:srgbClr val="0177BF"/>
              </a:gs>
            </a:gsLst>
            <a:lin ang="5400000" scaled="0"/>
            <a:tileRect/>
          </a:gradFill>
          <a:ln w="9525" cap="flat" cmpd="sng" algn="ctr">
            <a:solidFill>
              <a:srgbClr val="0177BF"/>
            </a:solidFill>
            <a:prstDash val="solid"/>
            <a:round/>
            <a:headEnd type="none" w="med" len="med"/>
            <a:tailEnd type="none" w="med" len="med"/>
          </a:ln>
          <a:effectLst/>
        </p:spPr>
        <p:txBody>
          <a:bodyPr/>
          <a:lstStyle>
            <a:lvl1pPr eaLnBrk="0" hangingPunct="0">
              <a:defRPr sz="2400">
                <a:solidFill>
                  <a:schemeClr val="tx1"/>
                </a:solidFill>
                <a:latin typeface="Arial" charset="0"/>
                <a:ea typeface="ＭＳ Ｐゴシック" pitchFamily="-84" charset="-128"/>
              </a:defRPr>
            </a:lvl1pPr>
            <a:lvl2pPr marL="37931725" indent="-37474525" eaLnBrk="0" hangingPunct="0">
              <a:defRPr sz="2400">
                <a:solidFill>
                  <a:schemeClr val="tx1"/>
                </a:solidFill>
                <a:latin typeface="Arial" charset="0"/>
                <a:ea typeface="ＭＳ Ｐゴシック" pitchFamily="-84" charset="-128"/>
              </a:defRPr>
            </a:lvl2pPr>
            <a:lvl3pPr eaLnBrk="0" hangingPunct="0">
              <a:defRPr sz="2400">
                <a:solidFill>
                  <a:schemeClr val="tx1"/>
                </a:solidFill>
                <a:latin typeface="Arial" charset="0"/>
                <a:ea typeface="ＭＳ Ｐゴシック" pitchFamily="-84" charset="-128"/>
              </a:defRPr>
            </a:lvl3pPr>
            <a:lvl4pPr eaLnBrk="0" hangingPunct="0">
              <a:defRPr sz="2400">
                <a:solidFill>
                  <a:schemeClr val="tx1"/>
                </a:solidFill>
                <a:latin typeface="Arial" charset="0"/>
                <a:ea typeface="ＭＳ Ｐゴシック" pitchFamily="-84" charset="-128"/>
              </a:defRPr>
            </a:lvl4pPr>
            <a:lvl5pPr eaLnBrk="0" hangingPunct="0">
              <a:defRPr sz="2400">
                <a:solidFill>
                  <a:schemeClr val="tx1"/>
                </a:solidFill>
                <a:latin typeface="Arial" charset="0"/>
                <a:ea typeface="ＭＳ Ｐゴシック" pitchFamily="-84" charset="-128"/>
              </a:defRPr>
            </a:lvl5pPr>
            <a:lvl6pPr marL="457200" eaLnBrk="0" fontAlgn="base" hangingPunct="0">
              <a:spcBef>
                <a:spcPct val="0"/>
              </a:spcBef>
              <a:spcAft>
                <a:spcPct val="0"/>
              </a:spcAft>
              <a:defRPr sz="2400">
                <a:solidFill>
                  <a:schemeClr val="tx1"/>
                </a:solidFill>
                <a:latin typeface="Arial" charset="0"/>
                <a:ea typeface="ＭＳ Ｐゴシック" pitchFamily="-84" charset="-128"/>
              </a:defRPr>
            </a:lvl6pPr>
            <a:lvl7pPr marL="914400" eaLnBrk="0" fontAlgn="base" hangingPunct="0">
              <a:spcBef>
                <a:spcPct val="0"/>
              </a:spcBef>
              <a:spcAft>
                <a:spcPct val="0"/>
              </a:spcAft>
              <a:defRPr sz="2400">
                <a:solidFill>
                  <a:schemeClr val="tx1"/>
                </a:solidFill>
                <a:latin typeface="Arial" charset="0"/>
                <a:ea typeface="ＭＳ Ｐゴシック" pitchFamily="-84" charset="-128"/>
              </a:defRPr>
            </a:lvl7pPr>
            <a:lvl8pPr marL="1371600" eaLnBrk="0" fontAlgn="base" hangingPunct="0">
              <a:spcBef>
                <a:spcPct val="0"/>
              </a:spcBef>
              <a:spcAft>
                <a:spcPct val="0"/>
              </a:spcAft>
              <a:defRPr sz="2400">
                <a:solidFill>
                  <a:schemeClr val="tx1"/>
                </a:solidFill>
                <a:latin typeface="Arial" charset="0"/>
                <a:ea typeface="ＭＳ Ｐゴシック" pitchFamily="-84" charset="-128"/>
              </a:defRPr>
            </a:lvl8pPr>
            <a:lvl9pPr marL="1828800" eaLnBrk="0" fontAlgn="base" hangingPunct="0">
              <a:spcBef>
                <a:spcPct val="0"/>
              </a:spcBef>
              <a:spcAft>
                <a:spcPct val="0"/>
              </a:spcAft>
              <a:defRPr sz="2400">
                <a:solidFill>
                  <a:schemeClr val="tx1"/>
                </a:solidFill>
                <a:latin typeface="Arial" charset="0"/>
                <a:ea typeface="ＭＳ Ｐゴシック" pitchFamily="-84" charset="-128"/>
              </a:defRPr>
            </a:lvl9pPr>
          </a:lstStyle>
          <a:p>
            <a:pPr>
              <a:defRPr/>
            </a:pPr>
            <a:endParaRPr lang="en-US" altLang="en-US" smtClean="0">
              <a:solidFill>
                <a:srgbClr val="000000"/>
              </a:solidFill>
            </a:endParaRPr>
          </a:p>
        </p:txBody>
      </p:sp>
      <p:pic>
        <p:nvPicPr>
          <p:cNvPr id="3" name="Picture 8" descr="AdamsCov_Hires6.jp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1606550"/>
            <a:ext cx="9144000" cy="479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a:spLocks noChangeArrowheads="1"/>
          </p:cNvSpPr>
          <p:nvPr/>
        </p:nvSpPr>
        <p:spPr bwMode="gray">
          <a:xfrm>
            <a:off x="-3175" y="6400800"/>
            <a:ext cx="9153525" cy="457200"/>
          </a:xfrm>
          <a:prstGeom prst="rect">
            <a:avLst/>
          </a:prstGeom>
          <a:solidFill>
            <a:srgbClr val="0177BF"/>
          </a:solidFill>
          <a:ln w="9525">
            <a:solidFill>
              <a:srgbClr val="0177BF"/>
            </a:solidFill>
            <a:miter lim="800000"/>
            <a:headEnd/>
            <a:tailEnd/>
          </a:ln>
        </p:spPr>
        <p:txBody>
          <a:bodyPr wrap="none" lIns="0" tIns="0" rIns="0" bIns="0" anchor="ctr"/>
          <a:lstStyle>
            <a:lvl1pPr defTabSz="457200" eaLnBrk="0" hangingPunct="0">
              <a:defRPr sz="2400">
                <a:solidFill>
                  <a:schemeClr val="tx1"/>
                </a:solidFill>
                <a:latin typeface="Arial" charset="0"/>
                <a:ea typeface="ＭＳ Ｐゴシック" pitchFamily="-84" charset="-128"/>
              </a:defRPr>
            </a:lvl1pPr>
            <a:lvl2pPr marL="37931725" indent="-37474525" defTabSz="457200" eaLnBrk="0" hangingPunct="0">
              <a:defRPr sz="2400">
                <a:solidFill>
                  <a:schemeClr val="tx1"/>
                </a:solidFill>
                <a:latin typeface="Arial" charset="0"/>
                <a:ea typeface="ＭＳ Ｐゴシック" pitchFamily="-84" charset="-128"/>
              </a:defRPr>
            </a:lvl2pPr>
            <a:lvl3pPr eaLnBrk="0" hangingPunct="0">
              <a:defRPr sz="2400">
                <a:solidFill>
                  <a:schemeClr val="tx1"/>
                </a:solidFill>
                <a:latin typeface="Arial" charset="0"/>
                <a:ea typeface="ＭＳ Ｐゴシック" pitchFamily="-84" charset="-128"/>
              </a:defRPr>
            </a:lvl3pPr>
            <a:lvl4pPr eaLnBrk="0" hangingPunct="0">
              <a:defRPr sz="2400">
                <a:solidFill>
                  <a:schemeClr val="tx1"/>
                </a:solidFill>
                <a:latin typeface="Arial" charset="0"/>
                <a:ea typeface="ＭＳ Ｐゴシック" pitchFamily="-84" charset="-128"/>
              </a:defRPr>
            </a:lvl4pPr>
            <a:lvl5pPr eaLnBrk="0" hangingPunct="0">
              <a:defRPr sz="2400">
                <a:solidFill>
                  <a:schemeClr val="tx1"/>
                </a:solidFill>
                <a:latin typeface="Arial" charset="0"/>
                <a:ea typeface="ＭＳ Ｐゴシック" pitchFamily="-84" charset="-128"/>
              </a:defRPr>
            </a:lvl5pPr>
            <a:lvl6pPr marL="457200" eaLnBrk="0" fontAlgn="base" hangingPunct="0">
              <a:spcBef>
                <a:spcPct val="0"/>
              </a:spcBef>
              <a:spcAft>
                <a:spcPct val="0"/>
              </a:spcAft>
              <a:defRPr sz="2400">
                <a:solidFill>
                  <a:schemeClr val="tx1"/>
                </a:solidFill>
                <a:latin typeface="Arial" charset="0"/>
                <a:ea typeface="ＭＳ Ｐゴシック" pitchFamily="-84" charset="-128"/>
              </a:defRPr>
            </a:lvl6pPr>
            <a:lvl7pPr marL="914400" eaLnBrk="0" fontAlgn="base" hangingPunct="0">
              <a:spcBef>
                <a:spcPct val="0"/>
              </a:spcBef>
              <a:spcAft>
                <a:spcPct val="0"/>
              </a:spcAft>
              <a:defRPr sz="2400">
                <a:solidFill>
                  <a:schemeClr val="tx1"/>
                </a:solidFill>
                <a:latin typeface="Arial" charset="0"/>
                <a:ea typeface="ＭＳ Ｐゴシック" pitchFamily="-84" charset="-128"/>
              </a:defRPr>
            </a:lvl7pPr>
            <a:lvl8pPr marL="1371600" eaLnBrk="0" fontAlgn="base" hangingPunct="0">
              <a:spcBef>
                <a:spcPct val="0"/>
              </a:spcBef>
              <a:spcAft>
                <a:spcPct val="0"/>
              </a:spcAft>
              <a:defRPr sz="2400">
                <a:solidFill>
                  <a:schemeClr val="tx1"/>
                </a:solidFill>
                <a:latin typeface="Arial" charset="0"/>
                <a:ea typeface="ＭＳ Ｐゴシック" pitchFamily="-84" charset="-128"/>
              </a:defRPr>
            </a:lvl8pPr>
            <a:lvl9pPr marL="1828800" eaLnBrk="0" fontAlgn="base" hangingPunct="0">
              <a:spcBef>
                <a:spcPct val="0"/>
              </a:spcBef>
              <a:spcAft>
                <a:spcPct val="0"/>
              </a:spcAft>
              <a:defRPr sz="2400">
                <a:solidFill>
                  <a:schemeClr val="tx1"/>
                </a:solidFill>
                <a:latin typeface="Arial" charset="0"/>
                <a:ea typeface="ＭＳ Ｐゴシック" pitchFamily="-84" charset="-128"/>
              </a:defRPr>
            </a:lvl9pPr>
          </a:lstStyle>
          <a:p>
            <a:pPr>
              <a:defRPr/>
            </a:pPr>
            <a:endParaRPr lang="en-US" altLang="en-US" smtClean="0">
              <a:solidFill>
                <a:srgbClr val="000000"/>
              </a:solidFill>
            </a:endParaRPr>
          </a:p>
        </p:txBody>
      </p:sp>
      <p:pic>
        <p:nvPicPr>
          <p:cNvPr id="5" name="Picture 8" descr="Pearson_Bound_Whit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1588" y="6396038"/>
            <a:ext cx="15335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Pearson_Strap_Bound_Whit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75" y="6410325"/>
            <a:ext cx="17668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a:spLocks noChangeArrowheads="1"/>
          </p:cNvSpPr>
          <p:nvPr/>
        </p:nvSpPr>
        <p:spPr bwMode="auto">
          <a:xfrm>
            <a:off x="3175" y="0"/>
            <a:ext cx="9140825" cy="1600200"/>
          </a:xfrm>
          <a:prstGeom prst="rect">
            <a:avLst/>
          </a:prstGeom>
          <a:noFill/>
          <a:ln w="9525">
            <a:noFill/>
            <a:miter lim="800000"/>
            <a:headEnd/>
            <a:tailEnd/>
          </a:ln>
          <a:effectLst/>
        </p:spPr>
        <p:txBody>
          <a:bodyPr anchor="ctr" anchorCtr="1"/>
          <a:lstStyle>
            <a:lvl1pPr eaLnBrk="0" hangingPunct="0">
              <a:defRPr sz="2400">
                <a:solidFill>
                  <a:schemeClr val="tx1"/>
                </a:solidFill>
                <a:latin typeface="Arial" charset="0"/>
                <a:ea typeface="ＭＳ Ｐゴシック" pitchFamily="-84" charset="-128"/>
              </a:defRPr>
            </a:lvl1pPr>
            <a:lvl2pPr marL="37931725" indent="-37474525" eaLnBrk="0" hangingPunct="0">
              <a:defRPr sz="2400">
                <a:solidFill>
                  <a:schemeClr val="tx1"/>
                </a:solidFill>
                <a:latin typeface="Arial" charset="0"/>
                <a:ea typeface="ＭＳ Ｐゴシック" pitchFamily="-84" charset="-128"/>
              </a:defRPr>
            </a:lvl2pPr>
            <a:lvl3pPr eaLnBrk="0" hangingPunct="0">
              <a:defRPr sz="2400">
                <a:solidFill>
                  <a:schemeClr val="tx1"/>
                </a:solidFill>
                <a:latin typeface="Arial" charset="0"/>
                <a:ea typeface="ＭＳ Ｐゴシック" pitchFamily="-84" charset="-128"/>
              </a:defRPr>
            </a:lvl3pPr>
            <a:lvl4pPr eaLnBrk="0" hangingPunct="0">
              <a:defRPr sz="2400">
                <a:solidFill>
                  <a:schemeClr val="tx1"/>
                </a:solidFill>
                <a:latin typeface="Arial" charset="0"/>
                <a:ea typeface="ＭＳ Ｐゴシック" pitchFamily="-84" charset="-128"/>
              </a:defRPr>
            </a:lvl4pPr>
            <a:lvl5pPr eaLnBrk="0" hangingPunct="0">
              <a:defRPr sz="2400">
                <a:solidFill>
                  <a:schemeClr val="tx1"/>
                </a:solidFill>
                <a:latin typeface="Arial" charset="0"/>
                <a:ea typeface="ＭＳ Ｐゴシック" pitchFamily="-84" charset="-128"/>
              </a:defRPr>
            </a:lvl5pPr>
            <a:lvl6pPr marL="457200" eaLnBrk="0" fontAlgn="base" hangingPunct="0">
              <a:spcBef>
                <a:spcPct val="0"/>
              </a:spcBef>
              <a:spcAft>
                <a:spcPct val="0"/>
              </a:spcAft>
              <a:defRPr sz="2400">
                <a:solidFill>
                  <a:schemeClr val="tx1"/>
                </a:solidFill>
                <a:latin typeface="Arial" charset="0"/>
                <a:ea typeface="ＭＳ Ｐゴシック" pitchFamily="-84" charset="-128"/>
              </a:defRPr>
            </a:lvl6pPr>
            <a:lvl7pPr marL="914400" eaLnBrk="0" fontAlgn="base" hangingPunct="0">
              <a:spcBef>
                <a:spcPct val="0"/>
              </a:spcBef>
              <a:spcAft>
                <a:spcPct val="0"/>
              </a:spcAft>
              <a:defRPr sz="2400">
                <a:solidFill>
                  <a:schemeClr val="tx1"/>
                </a:solidFill>
                <a:latin typeface="Arial" charset="0"/>
                <a:ea typeface="ＭＳ Ｐゴシック" pitchFamily="-84" charset="-128"/>
              </a:defRPr>
            </a:lvl7pPr>
            <a:lvl8pPr marL="1371600" eaLnBrk="0" fontAlgn="base" hangingPunct="0">
              <a:spcBef>
                <a:spcPct val="0"/>
              </a:spcBef>
              <a:spcAft>
                <a:spcPct val="0"/>
              </a:spcAft>
              <a:defRPr sz="2400">
                <a:solidFill>
                  <a:schemeClr val="tx1"/>
                </a:solidFill>
                <a:latin typeface="Arial" charset="0"/>
                <a:ea typeface="ＭＳ Ｐゴシック" pitchFamily="-84" charset="-128"/>
              </a:defRPr>
            </a:lvl8pPr>
            <a:lvl9pPr marL="1828800" eaLnBrk="0" fontAlgn="base" hangingPunct="0">
              <a:spcBef>
                <a:spcPct val="0"/>
              </a:spcBef>
              <a:spcAft>
                <a:spcPct val="0"/>
              </a:spcAft>
              <a:defRPr sz="2400">
                <a:solidFill>
                  <a:schemeClr val="tx1"/>
                </a:solidFill>
                <a:latin typeface="Arial" charset="0"/>
                <a:ea typeface="ＭＳ Ｐゴシック" pitchFamily="-84" charset="-128"/>
              </a:defRPr>
            </a:lvl9pPr>
          </a:lstStyle>
          <a:p>
            <a:pPr algn="ctr">
              <a:lnSpc>
                <a:spcPct val="90000"/>
              </a:lnSpc>
              <a:spcAft>
                <a:spcPts val="125"/>
              </a:spcAft>
              <a:defRPr/>
            </a:pPr>
            <a:r>
              <a:rPr lang="en-US" altLang="en-US" sz="4000" smtClean="0">
                <a:solidFill>
                  <a:srgbClr val="FFD16F"/>
                </a:solidFill>
                <a:effectLst>
                  <a:outerShdw blurRad="38100" dist="38100" dir="2700000" algn="tl">
                    <a:srgbClr val="C0C0C0"/>
                  </a:outerShdw>
                </a:effectLst>
                <a:latin typeface="Verdana" pitchFamily="-84" charset="0"/>
              </a:rPr>
              <a:t>PHARMACOLOGY FOR NURSES</a:t>
            </a:r>
          </a:p>
          <a:p>
            <a:pPr algn="ctr">
              <a:lnSpc>
                <a:spcPct val="90000"/>
              </a:lnSpc>
              <a:spcAft>
                <a:spcPts val="125"/>
              </a:spcAft>
              <a:defRPr/>
            </a:pPr>
            <a:r>
              <a:rPr lang="en-US" altLang="en-US" smtClean="0">
                <a:solidFill>
                  <a:srgbClr val="FFFFFF"/>
                </a:solidFill>
                <a:effectLst>
                  <a:outerShdw blurRad="38100" dist="38100" dir="2700000" algn="tl">
                    <a:srgbClr val="C0C0C0"/>
                  </a:outerShdw>
                </a:effectLst>
                <a:latin typeface="Verdana" pitchFamily="-84" charset="0"/>
              </a:rPr>
              <a:t>A Pathophysiological Approach</a:t>
            </a:r>
            <a:endParaRPr lang="en-US" altLang="en-US" sz="2800" smtClean="0">
              <a:solidFill>
                <a:srgbClr val="FFFFFF"/>
              </a:solidFill>
              <a:effectLst>
                <a:outerShdw blurRad="38100" dist="38100" dir="2700000" algn="tl">
                  <a:srgbClr val="C0C0C0"/>
                </a:outerShdw>
              </a:effectLst>
              <a:latin typeface="Verdana" pitchFamily="-84" charset="0"/>
            </a:endParaRPr>
          </a:p>
        </p:txBody>
      </p:sp>
      <p:sp>
        <p:nvSpPr>
          <p:cNvPr id="8" name="Rectangle 7"/>
          <p:cNvSpPr/>
          <p:nvPr userDrawn="1"/>
        </p:nvSpPr>
        <p:spPr bwMode="auto">
          <a:xfrm>
            <a:off x="5715000" y="1447800"/>
            <a:ext cx="3429000" cy="304800"/>
          </a:xfrm>
          <a:prstGeom prst="rect">
            <a:avLst/>
          </a:prstGeom>
          <a:solidFill>
            <a:srgbClr val="774286"/>
          </a:solidFill>
          <a:ln w="9525" cap="flat" cmpd="sng" algn="ctr">
            <a:solidFill>
              <a:srgbClr val="FFFFFF"/>
            </a:solidFill>
            <a:prstDash val="solid"/>
            <a:round/>
            <a:headEnd type="none" w="med" len="med"/>
            <a:tailEnd type="none" w="med" len="med"/>
          </a:ln>
          <a:effectLst/>
        </p:spPr>
        <p:txBody>
          <a:bodyPr/>
          <a:lstStyle>
            <a:lvl1pPr eaLnBrk="0" hangingPunct="0">
              <a:defRPr sz="2400">
                <a:solidFill>
                  <a:schemeClr val="tx1"/>
                </a:solidFill>
                <a:latin typeface="Arial" charset="0"/>
                <a:ea typeface="ＭＳ Ｐゴシック" pitchFamily="-84" charset="-128"/>
              </a:defRPr>
            </a:lvl1pPr>
            <a:lvl2pPr marL="37931725" indent="-37474525" eaLnBrk="0" hangingPunct="0">
              <a:defRPr sz="2400">
                <a:solidFill>
                  <a:schemeClr val="tx1"/>
                </a:solidFill>
                <a:latin typeface="Arial" charset="0"/>
                <a:ea typeface="ＭＳ Ｐゴシック" pitchFamily="-84" charset="-128"/>
              </a:defRPr>
            </a:lvl2pPr>
            <a:lvl3pPr eaLnBrk="0" hangingPunct="0">
              <a:defRPr sz="2400">
                <a:solidFill>
                  <a:schemeClr val="tx1"/>
                </a:solidFill>
                <a:latin typeface="Arial" charset="0"/>
                <a:ea typeface="ＭＳ Ｐゴシック" pitchFamily="-84" charset="-128"/>
              </a:defRPr>
            </a:lvl3pPr>
            <a:lvl4pPr eaLnBrk="0" hangingPunct="0">
              <a:defRPr sz="2400">
                <a:solidFill>
                  <a:schemeClr val="tx1"/>
                </a:solidFill>
                <a:latin typeface="Arial" charset="0"/>
                <a:ea typeface="ＭＳ Ｐゴシック" pitchFamily="-84" charset="-128"/>
              </a:defRPr>
            </a:lvl4pPr>
            <a:lvl5pPr eaLnBrk="0" hangingPunct="0">
              <a:defRPr sz="2400">
                <a:solidFill>
                  <a:schemeClr val="tx1"/>
                </a:solidFill>
                <a:latin typeface="Arial" charset="0"/>
                <a:ea typeface="ＭＳ Ｐゴシック" pitchFamily="-84" charset="-128"/>
              </a:defRPr>
            </a:lvl5pPr>
            <a:lvl6pPr marL="457200" eaLnBrk="0" fontAlgn="base" hangingPunct="0">
              <a:spcBef>
                <a:spcPct val="0"/>
              </a:spcBef>
              <a:spcAft>
                <a:spcPct val="0"/>
              </a:spcAft>
              <a:defRPr sz="2400">
                <a:solidFill>
                  <a:schemeClr val="tx1"/>
                </a:solidFill>
                <a:latin typeface="Arial" charset="0"/>
                <a:ea typeface="ＭＳ Ｐゴシック" pitchFamily="-84" charset="-128"/>
              </a:defRPr>
            </a:lvl6pPr>
            <a:lvl7pPr marL="914400" eaLnBrk="0" fontAlgn="base" hangingPunct="0">
              <a:spcBef>
                <a:spcPct val="0"/>
              </a:spcBef>
              <a:spcAft>
                <a:spcPct val="0"/>
              </a:spcAft>
              <a:defRPr sz="2400">
                <a:solidFill>
                  <a:schemeClr val="tx1"/>
                </a:solidFill>
                <a:latin typeface="Arial" charset="0"/>
                <a:ea typeface="ＭＳ Ｐゴシック" pitchFamily="-84" charset="-128"/>
              </a:defRPr>
            </a:lvl7pPr>
            <a:lvl8pPr marL="1371600" eaLnBrk="0" fontAlgn="base" hangingPunct="0">
              <a:spcBef>
                <a:spcPct val="0"/>
              </a:spcBef>
              <a:spcAft>
                <a:spcPct val="0"/>
              </a:spcAft>
              <a:defRPr sz="2400">
                <a:solidFill>
                  <a:schemeClr val="tx1"/>
                </a:solidFill>
                <a:latin typeface="Arial" charset="0"/>
                <a:ea typeface="ＭＳ Ｐゴシック" pitchFamily="-84" charset="-128"/>
              </a:defRPr>
            </a:lvl8pPr>
            <a:lvl9pPr marL="1828800" eaLnBrk="0" fontAlgn="base" hangingPunct="0">
              <a:spcBef>
                <a:spcPct val="0"/>
              </a:spcBef>
              <a:spcAft>
                <a:spcPct val="0"/>
              </a:spcAft>
              <a:defRPr sz="2400">
                <a:solidFill>
                  <a:schemeClr val="tx1"/>
                </a:solidFill>
                <a:latin typeface="Arial" charset="0"/>
                <a:ea typeface="ＭＳ Ｐゴシック" pitchFamily="-84" charset="-128"/>
              </a:defRPr>
            </a:lvl9pPr>
          </a:lstStyle>
          <a:p>
            <a:pPr algn="ctr">
              <a:defRPr/>
            </a:pPr>
            <a:r>
              <a:rPr lang="en-US" altLang="en-US" sz="1400" smtClean="0">
                <a:solidFill>
                  <a:srgbClr val="FFFFFF"/>
                </a:solidFill>
                <a:effectLst>
                  <a:outerShdw blurRad="38100" dist="38100" dir="2700000" algn="tl">
                    <a:srgbClr val="000000"/>
                  </a:outerShdw>
                </a:effectLst>
              </a:rPr>
              <a:t>FOURTH EDITION</a:t>
            </a:r>
          </a:p>
        </p:txBody>
      </p:sp>
      <p:sp>
        <p:nvSpPr>
          <p:cNvPr id="9" name="Text Box 47"/>
          <p:cNvSpPr txBox="1">
            <a:spLocks noChangeArrowheads="1"/>
          </p:cNvSpPr>
          <p:nvPr userDrawn="1"/>
        </p:nvSpPr>
        <p:spPr bwMode="auto">
          <a:xfrm>
            <a:off x="3581400" y="6400800"/>
            <a:ext cx="4191000" cy="457200"/>
          </a:xfrm>
          <a:prstGeom prst="rect">
            <a:avLst/>
          </a:prstGeom>
          <a:noFill/>
          <a:ln w="9525">
            <a:noFill/>
            <a:miter lim="800000"/>
            <a:headEnd/>
            <a:tailEnd/>
          </a:ln>
        </p:spPr>
        <p:txBody>
          <a:bodyPr anchor="ctr"/>
          <a:lstStyle>
            <a:lvl1pPr eaLnBrk="0" hangingPunct="0">
              <a:defRPr sz="2400">
                <a:solidFill>
                  <a:schemeClr val="tx1"/>
                </a:solidFill>
                <a:latin typeface="Arial" charset="0"/>
                <a:ea typeface="ＭＳ Ｐゴシック" pitchFamily="-84" charset="-128"/>
              </a:defRPr>
            </a:lvl1pPr>
            <a:lvl2pPr marL="37931725" indent="-37474525" eaLnBrk="0" hangingPunct="0">
              <a:defRPr sz="2400">
                <a:solidFill>
                  <a:schemeClr val="tx1"/>
                </a:solidFill>
                <a:latin typeface="Arial" charset="0"/>
                <a:ea typeface="ＭＳ Ｐゴシック" pitchFamily="-84" charset="-128"/>
              </a:defRPr>
            </a:lvl2pPr>
            <a:lvl3pPr eaLnBrk="0" hangingPunct="0">
              <a:defRPr sz="2400">
                <a:solidFill>
                  <a:schemeClr val="tx1"/>
                </a:solidFill>
                <a:latin typeface="Arial" charset="0"/>
                <a:ea typeface="ＭＳ Ｐゴシック" pitchFamily="-84" charset="-128"/>
              </a:defRPr>
            </a:lvl3pPr>
            <a:lvl4pPr eaLnBrk="0" hangingPunct="0">
              <a:defRPr sz="2400">
                <a:solidFill>
                  <a:schemeClr val="tx1"/>
                </a:solidFill>
                <a:latin typeface="Arial" charset="0"/>
                <a:ea typeface="ＭＳ Ｐゴシック" pitchFamily="-84" charset="-128"/>
              </a:defRPr>
            </a:lvl4pPr>
            <a:lvl5pPr eaLnBrk="0" hangingPunct="0">
              <a:defRPr sz="2400">
                <a:solidFill>
                  <a:schemeClr val="tx1"/>
                </a:solidFill>
                <a:latin typeface="Arial" charset="0"/>
                <a:ea typeface="ＭＳ Ｐゴシック" pitchFamily="-84" charset="-128"/>
              </a:defRPr>
            </a:lvl5pPr>
            <a:lvl6pPr marL="457200" eaLnBrk="0" fontAlgn="base" hangingPunct="0">
              <a:spcBef>
                <a:spcPct val="0"/>
              </a:spcBef>
              <a:spcAft>
                <a:spcPct val="0"/>
              </a:spcAft>
              <a:defRPr sz="2400">
                <a:solidFill>
                  <a:schemeClr val="tx1"/>
                </a:solidFill>
                <a:latin typeface="Arial" charset="0"/>
                <a:ea typeface="ＭＳ Ｐゴシック" pitchFamily="-84" charset="-128"/>
              </a:defRPr>
            </a:lvl6pPr>
            <a:lvl7pPr marL="914400" eaLnBrk="0" fontAlgn="base" hangingPunct="0">
              <a:spcBef>
                <a:spcPct val="0"/>
              </a:spcBef>
              <a:spcAft>
                <a:spcPct val="0"/>
              </a:spcAft>
              <a:defRPr sz="2400">
                <a:solidFill>
                  <a:schemeClr val="tx1"/>
                </a:solidFill>
                <a:latin typeface="Arial" charset="0"/>
                <a:ea typeface="ＭＳ Ｐゴシック" pitchFamily="-84" charset="-128"/>
              </a:defRPr>
            </a:lvl7pPr>
            <a:lvl8pPr marL="1371600" eaLnBrk="0" fontAlgn="base" hangingPunct="0">
              <a:spcBef>
                <a:spcPct val="0"/>
              </a:spcBef>
              <a:spcAft>
                <a:spcPct val="0"/>
              </a:spcAft>
              <a:defRPr sz="2400">
                <a:solidFill>
                  <a:schemeClr val="tx1"/>
                </a:solidFill>
                <a:latin typeface="Arial" charset="0"/>
                <a:ea typeface="ＭＳ Ｐゴシック" pitchFamily="-84" charset="-128"/>
              </a:defRPr>
            </a:lvl8pPr>
            <a:lvl9pPr marL="1828800" eaLnBrk="0" fontAlgn="base" hangingPunct="0">
              <a:spcBef>
                <a:spcPct val="0"/>
              </a:spcBef>
              <a:spcAft>
                <a:spcPct val="0"/>
              </a:spcAft>
              <a:defRPr sz="2400">
                <a:solidFill>
                  <a:schemeClr val="tx1"/>
                </a:solidFill>
                <a:latin typeface="Arial" charset="0"/>
                <a:ea typeface="ＭＳ Ｐゴシック" pitchFamily="-84" charset="-128"/>
              </a:defRPr>
            </a:lvl9pPr>
          </a:lstStyle>
          <a:p>
            <a:pPr algn="r">
              <a:defRPr/>
            </a:pPr>
            <a:r>
              <a:rPr lang="en-US" altLang="en-US" sz="900" smtClean="0">
                <a:solidFill>
                  <a:srgbClr val="FFFFFF"/>
                </a:solidFill>
                <a:latin typeface="Verdana" pitchFamily="-84" charset="0"/>
              </a:rPr>
              <a:t>Copyright © 2014, © 2011, © 2008 by Pearson Education, Inc.</a:t>
            </a:r>
          </a:p>
          <a:p>
            <a:pPr algn="r">
              <a:defRPr/>
            </a:pPr>
            <a:r>
              <a:rPr lang="en-US" altLang="en-US" sz="900" smtClean="0">
                <a:solidFill>
                  <a:srgbClr val="FFFFFF"/>
                </a:solidFill>
                <a:latin typeface="Verdana" pitchFamily="-84" charset="0"/>
              </a:rPr>
              <a:t>All Rights Reserved</a:t>
            </a:r>
          </a:p>
        </p:txBody>
      </p:sp>
      <p:pic>
        <p:nvPicPr>
          <p:cNvPr id="10" name="Picture 9" descr="AdamsCov_Hires2.jpg"/>
          <p:cNvPicPr>
            <a:picLocks noChangeAspect="1"/>
          </p:cNvPicPr>
          <p:nvPr userDrawn="1"/>
        </p:nvPicPr>
        <p:blipFill>
          <a:blip r:embed="rId5"/>
          <a:srcRect/>
          <a:stretch>
            <a:fillRect/>
          </a:stretch>
        </p:blipFill>
        <p:spPr bwMode="auto">
          <a:xfrm>
            <a:off x="669925" y="1981200"/>
            <a:ext cx="3216275" cy="4114800"/>
          </a:xfrm>
          <a:prstGeom prst="rect">
            <a:avLst/>
          </a:prstGeom>
          <a:noFill/>
          <a:ln w="9525">
            <a:solidFill>
              <a:schemeClr val="tx1"/>
            </a:solidFill>
            <a:miter lim="800000"/>
            <a:headEnd/>
            <a:tailEnd/>
          </a:ln>
          <a:effectLst>
            <a:outerShdw blurRad="38100" dist="38100" dir="2700000" rotWithShape="0">
              <a:srgbClr val="808080">
                <a:alpha val="75000"/>
              </a:srgbClr>
            </a:outerShdw>
          </a:effectLst>
          <a:extLst>
            <a:ext uri="{909E8E84-426E-40DD-AFC4-6F175D3DCCD1}">
              <a14:hiddenFill xmlns:a14="http://schemas.microsoft.com/office/drawing/2010/main">
                <a:solidFill>
                  <a:srgbClr val="FFFFFF"/>
                </a:solidFill>
              </a14:hiddenFill>
            </a:ext>
          </a:extLst>
        </p:spPr>
      </p:pic>
      <p:sp>
        <p:nvSpPr>
          <p:cNvPr id="11" name="Text Box 14"/>
          <p:cNvSpPr txBox="1">
            <a:spLocks noChangeArrowheads="1"/>
          </p:cNvSpPr>
          <p:nvPr userDrawn="1"/>
        </p:nvSpPr>
        <p:spPr bwMode="auto">
          <a:xfrm>
            <a:off x="5033963" y="2971800"/>
            <a:ext cx="1854200" cy="457200"/>
          </a:xfrm>
          <a:prstGeom prst="rect">
            <a:avLst/>
          </a:prstGeom>
          <a:noFill/>
          <a:ln>
            <a:noFill/>
          </a:ln>
          <a:extLst/>
        </p:spPr>
        <p:txBody>
          <a:bodyPr wrap="none">
            <a:spAutoFit/>
          </a:bodyPr>
          <a:lstStyle>
            <a:lvl1pPr eaLnBrk="0" hangingPunct="0">
              <a:defRPr sz="2400">
                <a:solidFill>
                  <a:schemeClr val="tx1"/>
                </a:solidFill>
                <a:latin typeface="Arial" charset="0"/>
                <a:ea typeface="ＭＳ Ｐゴシック" pitchFamily="-84" charset="-128"/>
              </a:defRPr>
            </a:lvl1pPr>
            <a:lvl2pPr marL="37931725" indent="-37474525" eaLnBrk="0" hangingPunct="0">
              <a:defRPr sz="2400">
                <a:solidFill>
                  <a:schemeClr val="tx1"/>
                </a:solidFill>
                <a:latin typeface="Arial" charset="0"/>
                <a:ea typeface="ＭＳ Ｐゴシック" pitchFamily="-84" charset="-128"/>
              </a:defRPr>
            </a:lvl2pPr>
            <a:lvl3pPr eaLnBrk="0" hangingPunct="0">
              <a:defRPr sz="2400">
                <a:solidFill>
                  <a:schemeClr val="tx1"/>
                </a:solidFill>
                <a:latin typeface="Arial" charset="0"/>
                <a:ea typeface="ＭＳ Ｐゴシック" pitchFamily="-84" charset="-128"/>
              </a:defRPr>
            </a:lvl3pPr>
            <a:lvl4pPr eaLnBrk="0" hangingPunct="0">
              <a:defRPr sz="2400">
                <a:solidFill>
                  <a:schemeClr val="tx1"/>
                </a:solidFill>
                <a:latin typeface="Arial" charset="0"/>
                <a:ea typeface="ＭＳ Ｐゴシック" pitchFamily="-84" charset="-128"/>
              </a:defRPr>
            </a:lvl4pPr>
            <a:lvl5pPr eaLnBrk="0" hangingPunct="0">
              <a:defRPr sz="2400">
                <a:solidFill>
                  <a:schemeClr val="tx1"/>
                </a:solidFill>
                <a:latin typeface="Arial" charset="0"/>
                <a:ea typeface="ＭＳ Ｐゴシック" pitchFamily="-84" charset="-128"/>
              </a:defRPr>
            </a:lvl5pPr>
            <a:lvl6pPr marL="457200" eaLnBrk="0" fontAlgn="base" hangingPunct="0">
              <a:spcBef>
                <a:spcPct val="0"/>
              </a:spcBef>
              <a:spcAft>
                <a:spcPct val="0"/>
              </a:spcAft>
              <a:defRPr sz="2400">
                <a:solidFill>
                  <a:schemeClr val="tx1"/>
                </a:solidFill>
                <a:latin typeface="Arial" charset="0"/>
                <a:ea typeface="ＭＳ Ｐゴシック" pitchFamily="-84" charset="-128"/>
              </a:defRPr>
            </a:lvl6pPr>
            <a:lvl7pPr marL="914400" eaLnBrk="0" fontAlgn="base" hangingPunct="0">
              <a:spcBef>
                <a:spcPct val="0"/>
              </a:spcBef>
              <a:spcAft>
                <a:spcPct val="0"/>
              </a:spcAft>
              <a:defRPr sz="2400">
                <a:solidFill>
                  <a:schemeClr val="tx1"/>
                </a:solidFill>
                <a:latin typeface="Arial" charset="0"/>
                <a:ea typeface="ＭＳ Ｐゴシック" pitchFamily="-84" charset="-128"/>
              </a:defRPr>
            </a:lvl7pPr>
            <a:lvl8pPr marL="1371600" eaLnBrk="0" fontAlgn="base" hangingPunct="0">
              <a:spcBef>
                <a:spcPct val="0"/>
              </a:spcBef>
              <a:spcAft>
                <a:spcPct val="0"/>
              </a:spcAft>
              <a:defRPr sz="2400">
                <a:solidFill>
                  <a:schemeClr val="tx1"/>
                </a:solidFill>
                <a:latin typeface="Arial" charset="0"/>
                <a:ea typeface="ＭＳ Ｐゴシック" pitchFamily="-84" charset="-128"/>
              </a:defRPr>
            </a:lvl8pPr>
            <a:lvl9pPr marL="1828800" eaLnBrk="0" fontAlgn="base" hangingPunct="0">
              <a:spcBef>
                <a:spcPct val="0"/>
              </a:spcBef>
              <a:spcAft>
                <a:spcPct val="0"/>
              </a:spcAft>
              <a:defRPr sz="2400">
                <a:solidFill>
                  <a:schemeClr val="tx1"/>
                </a:solidFill>
                <a:latin typeface="Arial" charset="0"/>
                <a:ea typeface="ＭＳ Ｐゴシック" pitchFamily="-84" charset="-128"/>
              </a:defRPr>
            </a:lvl9pPr>
          </a:lstStyle>
          <a:p>
            <a:pPr eaLnBrk="1" hangingPunct="1">
              <a:defRPr/>
            </a:pPr>
            <a:r>
              <a:rPr lang="en-US" altLang="en-US" b="1" smtClean="0">
                <a:solidFill>
                  <a:srgbClr val="283897"/>
                </a:solidFill>
                <a:latin typeface="Verdana" pitchFamily="-84" charset="0"/>
              </a:rPr>
              <a:t>CHAPTER</a:t>
            </a:r>
            <a:r>
              <a:rPr lang="en-US" altLang="en-US" sz="1800" smtClean="0">
                <a:solidFill>
                  <a:srgbClr val="283897"/>
                </a:solidFill>
                <a:latin typeface="Verdana" pitchFamily="-84" charset="0"/>
              </a:rPr>
              <a:t> </a:t>
            </a:r>
          </a:p>
        </p:txBody>
      </p:sp>
    </p:spTree>
    <p:extLst>
      <p:ext uri="{BB962C8B-B14F-4D97-AF65-F5344CB8AC3E}">
        <p14:creationId xmlns:p14="http://schemas.microsoft.com/office/powerpoint/2010/main" val="9025049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ln>
            <a:solidFill>
              <a:srgbClr val="283897"/>
            </a:solidFill>
          </a:ln>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725602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ln>
            <a:solidFill>
              <a:srgbClr val="CCEAE0"/>
            </a:solidFill>
          </a:ln>
        </p:spPr>
        <p:txBody>
          <a:bodyPr/>
          <a:lstStyle/>
          <a:p>
            <a:r>
              <a:rPr lang="en-US" smtClean="0"/>
              <a:t>Click to edit Master title style</a:t>
            </a:r>
            <a:endParaRPr lang="en-US"/>
          </a:p>
        </p:txBody>
      </p:sp>
      <p:sp>
        <p:nvSpPr>
          <p:cNvPr id="3" name="Content Placeholder 2"/>
          <p:cNvSpPr>
            <a:spLocks noGrp="1"/>
          </p:cNvSpPr>
          <p:nvPr>
            <p:ph idx="1"/>
          </p:nvPr>
        </p:nvSpPr>
        <p:spPr>
          <a:xfrm>
            <a:off x="457200" y="5761037"/>
            <a:ext cx="8229600" cy="563563"/>
          </a:xfrm>
        </p:spPr>
        <p:txBody>
          <a:bodyPr anchor="b"/>
          <a:lstStyle>
            <a:lvl1pPr marL="342900" indent="-4763" algn="ctr">
              <a:buNone/>
              <a:tabLst>
                <a:tab pos="7773988" algn="l"/>
              </a:tabLst>
              <a:defRPr sz="1400"/>
            </a:lvl1pPr>
            <a:lvl2pPr algn="ctr">
              <a:buNone/>
              <a:tabLst>
                <a:tab pos="7773988" algn="l"/>
              </a:tabLst>
              <a:defRPr sz="1400"/>
            </a:lvl2pPr>
            <a:lvl3pPr algn="ctr">
              <a:buNone/>
              <a:tabLst>
                <a:tab pos="7773988" algn="l"/>
              </a:tabLst>
              <a:defRPr sz="1400"/>
            </a:lvl3pPr>
            <a:lvl4pPr algn="ctr">
              <a:buNone/>
              <a:tabLst>
                <a:tab pos="7773988" algn="l"/>
              </a:tabLst>
              <a:defRPr sz="1400"/>
            </a:lvl4pPr>
            <a:lvl5pPr algn="ctr">
              <a:buNone/>
              <a:tabLst>
                <a:tab pos="7773988" algn="l"/>
              </a:tabLst>
              <a:defRPr sz="1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022507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4114800" cy="4525963"/>
          </a:xfrm>
        </p:spPr>
        <p:txBody>
          <a:bodyPr/>
          <a:lstStyle>
            <a:lvl1pPr>
              <a:defRPr sz="2800"/>
            </a:lvl1pPr>
            <a:lvl2pPr>
              <a:defRPr sz="2600"/>
            </a:lvl2pPr>
            <a:lvl3pPr>
              <a:defRPr sz="2400"/>
            </a:lvl3pPr>
            <a:lvl4pPr>
              <a:defRPr sz="22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127058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7400"/>
            <a:ext cx="8229600" cy="1371600"/>
          </a:xfrm>
          <a:noFill/>
          <a:ln>
            <a:noFill/>
          </a:ln>
        </p:spPr>
        <p:txBody>
          <a:bodyPr/>
          <a:lstStyle>
            <a:lvl1pPr>
              <a:defRPr>
                <a:solidFill>
                  <a:srgbClr val="283897"/>
                </a:solidFill>
              </a:defRPr>
            </a:lvl1pPr>
          </a:lstStyle>
          <a:p>
            <a:r>
              <a:rPr lang="en-US" smtClean="0"/>
              <a:t>Click to edit Master title style</a:t>
            </a:r>
            <a:endParaRPr lang="en-US"/>
          </a:p>
        </p:txBody>
      </p:sp>
      <p:sp>
        <p:nvSpPr>
          <p:cNvPr id="3" name="Content Placeholder 2"/>
          <p:cNvSpPr>
            <a:spLocks noGrp="1"/>
          </p:cNvSpPr>
          <p:nvPr>
            <p:ph idx="1"/>
          </p:nvPr>
        </p:nvSpPr>
        <p:spPr>
          <a:xfrm>
            <a:off x="457200" y="3810000"/>
            <a:ext cx="8229600" cy="1295400"/>
          </a:xfrm>
        </p:spPr>
        <p:txBody>
          <a:bodyPr/>
          <a:lstStyle>
            <a:lvl1pPr marL="0" indent="0" algn="ctr">
              <a:buNone/>
              <a:tabLst>
                <a:tab pos="7773988" algn="l"/>
              </a:tabLst>
              <a:defRPr sz="3200"/>
            </a:lvl1pPr>
            <a:lvl2pPr algn="ctr">
              <a:buNone/>
              <a:tabLst>
                <a:tab pos="7773988" algn="l"/>
              </a:tabLst>
              <a:defRPr sz="1400"/>
            </a:lvl2pPr>
            <a:lvl3pPr algn="ctr">
              <a:buNone/>
              <a:tabLst>
                <a:tab pos="7773988" algn="l"/>
              </a:tabLst>
              <a:defRPr sz="1400"/>
            </a:lvl3pPr>
            <a:lvl4pPr algn="ctr">
              <a:buNone/>
              <a:tabLst>
                <a:tab pos="7773988" algn="l"/>
              </a:tabLst>
              <a:defRPr sz="1400"/>
            </a:lvl4pPr>
            <a:lvl5pPr algn="ctr">
              <a:buNone/>
              <a:tabLst>
                <a:tab pos="7773988" algn="l"/>
              </a:tabLst>
              <a:defRPr sz="1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982102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525" y="0"/>
            <a:ext cx="9153525" cy="6400800"/>
          </a:xfrm>
          <a:noFill/>
          <a:ln>
            <a:noFill/>
          </a:ln>
        </p:spPr>
        <p:txBody>
          <a:bodyPr/>
          <a:lstStyle>
            <a:lvl1pPr>
              <a:defRPr>
                <a:solidFill>
                  <a:srgbClr val="283897"/>
                </a:solidFill>
              </a:defRPr>
            </a:lvl1pPr>
          </a:lstStyle>
          <a:p>
            <a:r>
              <a:rPr lang="en-US" smtClean="0"/>
              <a:t>Click to edit Master title style</a:t>
            </a:r>
            <a:endParaRPr lang="en-US"/>
          </a:p>
        </p:txBody>
      </p:sp>
    </p:spTree>
    <p:extLst>
      <p:ext uri="{BB962C8B-B14F-4D97-AF65-F5344CB8AC3E}">
        <p14:creationId xmlns:p14="http://schemas.microsoft.com/office/powerpoint/2010/main" val="2778609433"/>
      </p:ext>
    </p:extLst>
  </p:cSld>
  <p:clrMapOvr>
    <a:masterClrMapping/>
  </p:clrMapOvr>
  <p:transition advTm="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ln>
            <a:solidFill>
              <a:srgbClr val="CCEAE0"/>
            </a:solidFill>
          </a:ln>
        </p:spPr>
        <p:txBody>
          <a:bodyPr/>
          <a:lstStyle/>
          <a:p>
            <a:r>
              <a:rPr lang="en-US" smtClean="0"/>
              <a:t>Click to edit Master title style</a:t>
            </a:r>
            <a:endParaRPr lang="en-US"/>
          </a:p>
        </p:txBody>
      </p:sp>
    </p:spTree>
    <p:extLst>
      <p:ext uri="{BB962C8B-B14F-4D97-AF65-F5344CB8AC3E}">
        <p14:creationId xmlns:p14="http://schemas.microsoft.com/office/powerpoint/2010/main" val="20096284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1875870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913016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290429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685800"/>
          </a:xfrm>
          <a:noFill/>
          <a:ln>
            <a:noFill/>
          </a:ln>
        </p:spPr>
        <p:txBody>
          <a:bodyPr/>
          <a:lstStyle>
            <a:lvl1pPr algn="l">
              <a:defRPr sz="1100">
                <a:solidFill>
                  <a:srgbClr val="000000"/>
                </a:solidFill>
                <a:effectLst/>
              </a:defRPr>
            </a:lvl1pPr>
          </a:lstStyle>
          <a:p>
            <a:r>
              <a:rPr lang="en-US" smtClean="0"/>
              <a:t>Click to edit Master title style</a:t>
            </a:r>
            <a:endParaRPr lang="en-US"/>
          </a:p>
        </p:txBody>
      </p:sp>
    </p:spTree>
    <p:extLst>
      <p:ext uri="{BB962C8B-B14F-4D97-AF65-F5344CB8AC3E}">
        <p14:creationId xmlns:p14="http://schemas.microsoft.com/office/powerpoint/2010/main" val="15309529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a:xfrm>
            <a:off x="2514600" y="3086100"/>
            <a:ext cx="4114800" cy="685800"/>
          </a:xfrm>
          <a:noFill/>
          <a:ln>
            <a:noFill/>
          </a:ln>
        </p:spPr>
        <p:txBody>
          <a:bodyPr/>
          <a:lstStyle>
            <a:lvl1pPr algn="ctr">
              <a:defRPr sz="1100">
                <a:solidFill>
                  <a:srgbClr val="000000"/>
                </a:solidFill>
                <a:effectLst/>
              </a:defRPr>
            </a:lvl1pPr>
          </a:lstStyle>
          <a:p>
            <a:r>
              <a:rPr lang="en-US" smtClean="0"/>
              <a:t>Click to edit Master title style</a:t>
            </a:r>
            <a:endParaRPr lang="en-US"/>
          </a:p>
        </p:txBody>
      </p:sp>
    </p:spTree>
    <p:extLst>
      <p:ext uri="{BB962C8B-B14F-4D97-AF65-F5344CB8AC3E}">
        <p14:creationId xmlns:p14="http://schemas.microsoft.com/office/powerpoint/2010/main" val="35713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5486400"/>
            <a:ext cx="8229600" cy="685800"/>
          </a:xfrm>
          <a:noFill/>
          <a:ln>
            <a:noFill/>
          </a:ln>
        </p:spPr>
        <p:txBody>
          <a:bodyPr/>
          <a:lstStyle>
            <a:lvl1pPr algn="ctr">
              <a:defRPr sz="1400">
                <a:solidFill>
                  <a:srgbClr val="000000"/>
                </a:solidFill>
                <a:effectLst/>
              </a:defRPr>
            </a:lvl1pPr>
          </a:lstStyle>
          <a:p>
            <a:r>
              <a:rPr lang="en-US" smtClean="0"/>
              <a:t>Click to edit Master title style</a:t>
            </a:r>
            <a:endParaRPr lang="en-US"/>
          </a:p>
        </p:txBody>
      </p:sp>
    </p:spTree>
    <p:extLst>
      <p:ext uri="{BB962C8B-B14F-4D97-AF65-F5344CB8AC3E}">
        <p14:creationId xmlns:p14="http://schemas.microsoft.com/office/powerpoint/2010/main" val="13126854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53316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8232941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2590636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249787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9588" y="0"/>
            <a:ext cx="2284412" cy="61261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175" y="0"/>
            <a:ext cx="6704013" cy="61261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818097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1"/>
          <p:cNvSpPr/>
          <p:nvPr userDrawn="1"/>
        </p:nvSpPr>
        <p:spPr bwMode="auto">
          <a:xfrm>
            <a:off x="0" y="0"/>
            <a:ext cx="9144000" cy="6400800"/>
          </a:xfrm>
          <a:prstGeom prst="rect">
            <a:avLst/>
          </a:prstGeom>
          <a:gradFill flip="none" rotWithShape="1">
            <a:gsLst>
              <a:gs pos="0">
                <a:srgbClr val="283897"/>
              </a:gs>
              <a:gs pos="100000">
                <a:srgbClr val="0177BF"/>
              </a:gs>
            </a:gsLst>
            <a:lin ang="5400000" scaled="0"/>
            <a:tileRect/>
          </a:gradFill>
          <a:ln w="9525" cap="flat" cmpd="sng" algn="ctr">
            <a:solidFill>
              <a:srgbClr val="0177BF"/>
            </a:solidFill>
            <a:prstDash val="solid"/>
            <a:round/>
            <a:headEnd type="none" w="med" len="med"/>
            <a:tailEnd type="none" w="med" len="med"/>
          </a:ln>
          <a:effectLst/>
        </p:spPr>
        <p:txBody>
          <a:bodyPr/>
          <a:lstStyle>
            <a:lvl1pPr eaLnBrk="0" hangingPunct="0">
              <a:defRPr sz="2400">
                <a:solidFill>
                  <a:schemeClr val="tx1"/>
                </a:solidFill>
                <a:latin typeface="Arial" charset="0"/>
                <a:ea typeface="ＭＳ Ｐゴシック" pitchFamily="-84" charset="-128"/>
              </a:defRPr>
            </a:lvl1pPr>
            <a:lvl2pPr marL="37931725" indent="-37474525" eaLnBrk="0" hangingPunct="0">
              <a:defRPr sz="2400">
                <a:solidFill>
                  <a:schemeClr val="tx1"/>
                </a:solidFill>
                <a:latin typeface="Arial" charset="0"/>
                <a:ea typeface="ＭＳ Ｐゴシック" pitchFamily="-84" charset="-128"/>
              </a:defRPr>
            </a:lvl2pPr>
            <a:lvl3pPr eaLnBrk="0" hangingPunct="0">
              <a:defRPr sz="2400">
                <a:solidFill>
                  <a:schemeClr val="tx1"/>
                </a:solidFill>
                <a:latin typeface="Arial" charset="0"/>
                <a:ea typeface="ＭＳ Ｐゴシック" pitchFamily="-84" charset="-128"/>
              </a:defRPr>
            </a:lvl3pPr>
            <a:lvl4pPr eaLnBrk="0" hangingPunct="0">
              <a:defRPr sz="2400">
                <a:solidFill>
                  <a:schemeClr val="tx1"/>
                </a:solidFill>
                <a:latin typeface="Arial" charset="0"/>
                <a:ea typeface="ＭＳ Ｐゴシック" pitchFamily="-84" charset="-128"/>
              </a:defRPr>
            </a:lvl4pPr>
            <a:lvl5pPr eaLnBrk="0" hangingPunct="0">
              <a:defRPr sz="2400">
                <a:solidFill>
                  <a:schemeClr val="tx1"/>
                </a:solidFill>
                <a:latin typeface="Arial" charset="0"/>
                <a:ea typeface="ＭＳ Ｐゴシック" pitchFamily="-84" charset="-128"/>
              </a:defRPr>
            </a:lvl5pPr>
            <a:lvl6pPr marL="457200" eaLnBrk="0" fontAlgn="base" hangingPunct="0">
              <a:spcBef>
                <a:spcPct val="0"/>
              </a:spcBef>
              <a:spcAft>
                <a:spcPct val="0"/>
              </a:spcAft>
              <a:defRPr sz="2400">
                <a:solidFill>
                  <a:schemeClr val="tx1"/>
                </a:solidFill>
                <a:latin typeface="Arial" charset="0"/>
                <a:ea typeface="ＭＳ Ｐゴシック" pitchFamily="-84" charset="-128"/>
              </a:defRPr>
            </a:lvl6pPr>
            <a:lvl7pPr marL="914400" eaLnBrk="0" fontAlgn="base" hangingPunct="0">
              <a:spcBef>
                <a:spcPct val="0"/>
              </a:spcBef>
              <a:spcAft>
                <a:spcPct val="0"/>
              </a:spcAft>
              <a:defRPr sz="2400">
                <a:solidFill>
                  <a:schemeClr val="tx1"/>
                </a:solidFill>
                <a:latin typeface="Arial" charset="0"/>
                <a:ea typeface="ＭＳ Ｐゴシック" pitchFamily="-84" charset="-128"/>
              </a:defRPr>
            </a:lvl7pPr>
            <a:lvl8pPr marL="1371600" eaLnBrk="0" fontAlgn="base" hangingPunct="0">
              <a:spcBef>
                <a:spcPct val="0"/>
              </a:spcBef>
              <a:spcAft>
                <a:spcPct val="0"/>
              </a:spcAft>
              <a:defRPr sz="2400">
                <a:solidFill>
                  <a:schemeClr val="tx1"/>
                </a:solidFill>
                <a:latin typeface="Arial" charset="0"/>
                <a:ea typeface="ＭＳ Ｐゴシック" pitchFamily="-84" charset="-128"/>
              </a:defRPr>
            </a:lvl8pPr>
            <a:lvl9pPr marL="1828800" eaLnBrk="0" fontAlgn="base" hangingPunct="0">
              <a:spcBef>
                <a:spcPct val="0"/>
              </a:spcBef>
              <a:spcAft>
                <a:spcPct val="0"/>
              </a:spcAft>
              <a:defRPr sz="2400">
                <a:solidFill>
                  <a:schemeClr val="tx1"/>
                </a:solidFill>
                <a:latin typeface="Arial" charset="0"/>
                <a:ea typeface="ＭＳ Ｐゴシック" pitchFamily="-84" charset="-128"/>
              </a:defRPr>
            </a:lvl9pPr>
          </a:lstStyle>
          <a:p>
            <a:pPr>
              <a:defRPr/>
            </a:pPr>
            <a:endParaRPr lang="en-US" altLang="en-US" smtClean="0">
              <a:solidFill>
                <a:srgbClr val="000000"/>
              </a:solidFill>
            </a:endParaRPr>
          </a:p>
        </p:txBody>
      </p:sp>
      <p:pic>
        <p:nvPicPr>
          <p:cNvPr id="3" name="Picture 8" descr="AdamsCov_Hires6.jp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1606550"/>
            <a:ext cx="9144000" cy="479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a:spLocks noChangeArrowheads="1"/>
          </p:cNvSpPr>
          <p:nvPr/>
        </p:nvSpPr>
        <p:spPr bwMode="gray">
          <a:xfrm>
            <a:off x="-3175" y="6400800"/>
            <a:ext cx="9153525" cy="457200"/>
          </a:xfrm>
          <a:prstGeom prst="rect">
            <a:avLst/>
          </a:prstGeom>
          <a:solidFill>
            <a:srgbClr val="0177BF"/>
          </a:solidFill>
          <a:ln w="9525">
            <a:solidFill>
              <a:srgbClr val="0177BF"/>
            </a:solidFill>
            <a:miter lim="800000"/>
            <a:headEnd/>
            <a:tailEnd/>
          </a:ln>
        </p:spPr>
        <p:txBody>
          <a:bodyPr wrap="none" lIns="0" tIns="0" rIns="0" bIns="0" anchor="ctr"/>
          <a:lstStyle>
            <a:lvl1pPr defTabSz="457200" eaLnBrk="0" hangingPunct="0">
              <a:defRPr sz="2400">
                <a:solidFill>
                  <a:schemeClr val="tx1"/>
                </a:solidFill>
                <a:latin typeface="Arial" charset="0"/>
                <a:ea typeface="ＭＳ Ｐゴシック" pitchFamily="-84" charset="-128"/>
              </a:defRPr>
            </a:lvl1pPr>
            <a:lvl2pPr marL="37931725" indent="-37474525" defTabSz="457200" eaLnBrk="0" hangingPunct="0">
              <a:defRPr sz="2400">
                <a:solidFill>
                  <a:schemeClr val="tx1"/>
                </a:solidFill>
                <a:latin typeface="Arial" charset="0"/>
                <a:ea typeface="ＭＳ Ｐゴシック" pitchFamily="-84" charset="-128"/>
              </a:defRPr>
            </a:lvl2pPr>
            <a:lvl3pPr eaLnBrk="0" hangingPunct="0">
              <a:defRPr sz="2400">
                <a:solidFill>
                  <a:schemeClr val="tx1"/>
                </a:solidFill>
                <a:latin typeface="Arial" charset="0"/>
                <a:ea typeface="ＭＳ Ｐゴシック" pitchFamily="-84" charset="-128"/>
              </a:defRPr>
            </a:lvl3pPr>
            <a:lvl4pPr eaLnBrk="0" hangingPunct="0">
              <a:defRPr sz="2400">
                <a:solidFill>
                  <a:schemeClr val="tx1"/>
                </a:solidFill>
                <a:latin typeface="Arial" charset="0"/>
                <a:ea typeface="ＭＳ Ｐゴシック" pitchFamily="-84" charset="-128"/>
              </a:defRPr>
            </a:lvl4pPr>
            <a:lvl5pPr eaLnBrk="0" hangingPunct="0">
              <a:defRPr sz="2400">
                <a:solidFill>
                  <a:schemeClr val="tx1"/>
                </a:solidFill>
                <a:latin typeface="Arial" charset="0"/>
                <a:ea typeface="ＭＳ Ｐゴシック" pitchFamily="-84" charset="-128"/>
              </a:defRPr>
            </a:lvl5pPr>
            <a:lvl6pPr marL="457200" eaLnBrk="0" fontAlgn="base" hangingPunct="0">
              <a:spcBef>
                <a:spcPct val="0"/>
              </a:spcBef>
              <a:spcAft>
                <a:spcPct val="0"/>
              </a:spcAft>
              <a:defRPr sz="2400">
                <a:solidFill>
                  <a:schemeClr val="tx1"/>
                </a:solidFill>
                <a:latin typeface="Arial" charset="0"/>
                <a:ea typeface="ＭＳ Ｐゴシック" pitchFamily="-84" charset="-128"/>
              </a:defRPr>
            </a:lvl6pPr>
            <a:lvl7pPr marL="914400" eaLnBrk="0" fontAlgn="base" hangingPunct="0">
              <a:spcBef>
                <a:spcPct val="0"/>
              </a:spcBef>
              <a:spcAft>
                <a:spcPct val="0"/>
              </a:spcAft>
              <a:defRPr sz="2400">
                <a:solidFill>
                  <a:schemeClr val="tx1"/>
                </a:solidFill>
                <a:latin typeface="Arial" charset="0"/>
                <a:ea typeface="ＭＳ Ｐゴシック" pitchFamily="-84" charset="-128"/>
              </a:defRPr>
            </a:lvl7pPr>
            <a:lvl8pPr marL="1371600" eaLnBrk="0" fontAlgn="base" hangingPunct="0">
              <a:spcBef>
                <a:spcPct val="0"/>
              </a:spcBef>
              <a:spcAft>
                <a:spcPct val="0"/>
              </a:spcAft>
              <a:defRPr sz="2400">
                <a:solidFill>
                  <a:schemeClr val="tx1"/>
                </a:solidFill>
                <a:latin typeface="Arial" charset="0"/>
                <a:ea typeface="ＭＳ Ｐゴシック" pitchFamily="-84" charset="-128"/>
              </a:defRPr>
            </a:lvl8pPr>
            <a:lvl9pPr marL="1828800" eaLnBrk="0" fontAlgn="base" hangingPunct="0">
              <a:spcBef>
                <a:spcPct val="0"/>
              </a:spcBef>
              <a:spcAft>
                <a:spcPct val="0"/>
              </a:spcAft>
              <a:defRPr sz="2400">
                <a:solidFill>
                  <a:schemeClr val="tx1"/>
                </a:solidFill>
                <a:latin typeface="Arial" charset="0"/>
                <a:ea typeface="ＭＳ Ｐゴシック" pitchFamily="-84" charset="-128"/>
              </a:defRPr>
            </a:lvl9pPr>
          </a:lstStyle>
          <a:p>
            <a:pPr>
              <a:defRPr/>
            </a:pPr>
            <a:endParaRPr lang="en-US" altLang="en-US" smtClean="0">
              <a:solidFill>
                <a:srgbClr val="000000"/>
              </a:solidFill>
            </a:endParaRPr>
          </a:p>
        </p:txBody>
      </p:sp>
      <p:pic>
        <p:nvPicPr>
          <p:cNvPr id="5" name="Picture 8" descr="Pearson_Bound_Whit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1588" y="6396038"/>
            <a:ext cx="15335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Pearson_Strap_Bound_Whit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75" y="6410325"/>
            <a:ext cx="17668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a:spLocks noChangeArrowheads="1"/>
          </p:cNvSpPr>
          <p:nvPr/>
        </p:nvSpPr>
        <p:spPr bwMode="auto">
          <a:xfrm>
            <a:off x="3175" y="0"/>
            <a:ext cx="9140825" cy="1600200"/>
          </a:xfrm>
          <a:prstGeom prst="rect">
            <a:avLst/>
          </a:prstGeom>
          <a:noFill/>
          <a:ln w="9525">
            <a:noFill/>
            <a:miter lim="800000"/>
            <a:headEnd/>
            <a:tailEnd/>
          </a:ln>
          <a:effectLst/>
        </p:spPr>
        <p:txBody>
          <a:bodyPr anchor="ctr" anchorCtr="1"/>
          <a:lstStyle>
            <a:lvl1pPr eaLnBrk="0" hangingPunct="0">
              <a:defRPr sz="2400">
                <a:solidFill>
                  <a:schemeClr val="tx1"/>
                </a:solidFill>
                <a:latin typeface="Arial" charset="0"/>
                <a:ea typeface="ＭＳ Ｐゴシック" pitchFamily="-84" charset="-128"/>
              </a:defRPr>
            </a:lvl1pPr>
            <a:lvl2pPr marL="37931725" indent="-37474525" eaLnBrk="0" hangingPunct="0">
              <a:defRPr sz="2400">
                <a:solidFill>
                  <a:schemeClr val="tx1"/>
                </a:solidFill>
                <a:latin typeface="Arial" charset="0"/>
                <a:ea typeface="ＭＳ Ｐゴシック" pitchFamily="-84" charset="-128"/>
              </a:defRPr>
            </a:lvl2pPr>
            <a:lvl3pPr eaLnBrk="0" hangingPunct="0">
              <a:defRPr sz="2400">
                <a:solidFill>
                  <a:schemeClr val="tx1"/>
                </a:solidFill>
                <a:latin typeface="Arial" charset="0"/>
                <a:ea typeface="ＭＳ Ｐゴシック" pitchFamily="-84" charset="-128"/>
              </a:defRPr>
            </a:lvl3pPr>
            <a:lvl4pPr eaLnBrk="0" hangingPunct="0">
              <a:defRPr sz="2400">
                <a:solidFill>
                  <a:schemeClr val="tx1"/>
                </a:solidFill>
                <a:latin typeface="Arial" charset="0"/>
                <a:ea typeface="ＭＳ Ｐゴシック" pitchFamily="-84" charset="-128"/>
              </a:defRPr>
            </a:lvl4pPr>
            <a:lvl5pPr eaLnBrk="0" hangingPunct="0">
              <a:defRPr sz="2400">
                <a:solidFill>
                  <a:schemeClr val="tx1"/>
                </a:solidFill>
                <a:latin typeface="Arial" charset="0"/>
                <a:ea typeface="ＭＳ Ｐゴシック" pitchFamily="-84" charset="-128"/>
              </a:defRPr>
            </a:lvl5pPr>
            <a:lvl6pPr marL="457200" eaLnBrk="0" fontAlgn="base" hangingPunct="0">
              <a:spcBef>
                <a:spcPct val="0"/>
              </a:spcBef>
              <a:spcAft>
                <a:spcPct val="0"/>
              </a:spcAft>
              <a:defRPr sz="2400">
                <a:solidFill>
                  <a:schemeClr val="tx1"/>
                </a:solidFill>
                <a:latin typeface="Arial" charset="0"/>
                <a:ea typeface="ＭＳ Ｐゴシック" pitchFamily="-84" charset="-128"/>
              </a:defRPr>
            </a:lvl6pPr>
            <a:lvl7pPr marL="914400" eaLnBrk="0" fontAlgn="base" hangingPunct="0">
              <a:spcBef>
                <a:spcPct val="0"/>
              </a:spcBef>
              <a:spcAft>
                <a:spcPct val="0"/>
              </a:spcAft>
              <a:defRPr sz="2400">
                <a:solidFill>
                  <a:schemeClr val="tx1"/>
                </a:solidFill>
                <a:latin typeface="Arial" charset="0"/>
                <a:ea typeface="ＭＳ Ｐゴシック" pitchFamily="-84" charset="-128"/>
              </a:defRPr>
            </a:lvl7pPr>
            <a:lvl8pPr marL="1371600" eaLnBrk="0" fontAlgn="base" hangingPunct="0">
              <a:spcBef>
                <a:spcPct val="0"/>
              </a:spcBef>
              <a:spcAft>
                <a:spcPct val="0"/>
              </a:spcAft>
              <a:defRPr sz="2400">
                <a:solidFill>
                  <a:schemeClr val="tx1"/>
                </a:solidFill>
                <a:latin typeface="Arial" charset="0"/>
                <a:ea typeface="ＭＳ Ｐゴシック" pitchFamily="-84" charset="-128"/>
              </a:defRPr>
            </a:lvl8pPr>
            <a:lvl9pPr marL="1828800" eaLnBrk="0" fontAlgn="base" hangingPunct="0">
              <a:spcBef>
                <a:spcPct val="0"/>
              </a:spcBef>
              <a:spcAft>
                <a:spcPct val="0"/>
              </a:spcAft>
              <a:defRPr sz="2400">
                <a:solidFill>
                  <a:schemeClr val="tx1"/>
                </a:solidFill>
                <a:latin typeface="Arial" charset="0"/>
                <a:ea typeface="ＭＳ Ｐゴシック" pitchFamily="-84" charset="-128"/>
              </a:defRPr>
            </a:lvl9pPr>
          </a:lstStyle>
          <a:p>
            <a:pPr algn="ctr">
              <a:lnSpc>
                <a:spcPct val="90000"/>
              </a:lnSpc>
              <a:spcAft>
                <a:spcPts val="125"/>
              </a:spcAft>
              <a:defRPr/>
            </a:pPr>
            <a:r>
              <a:rPr lang="en-US" altLang="en-US" sz="4000" smtClean="0">
                <a:solidFill>
                  <a:srgbClr val="FFD16F"/>
                </a:solidFill>
                <a:effectLst>
                  <a:outerShdw blurRad="38100" dist="38100" dir="2700000" algn="tl">
                    <a:srgbClr val="C0C0C0"/>
                  </a:outerShdw>
                </a:effectLst>
                <a:latin typeface="Verdana" pitchFamily="-84" charset="0"/>
              </a:rPr>
              <a:t>PHARMACOLOGY FOR NURSES</a:t>
            </a:r>
          </a:p>
          <a:p>
            <a:pPr algn="ctr">
              <a:lnSpc>
                <a:spcPct val="90000"/>
              </a:lnSpc>
              <a:spcAft>
                <a:spcPts val="125"/>
              </a:spcAft>
              <a:defRPr/>
            </a:pPr>
            <a:r>
              <a:rPr lang="en-US" altLang="en-US" smtClean="0">
                <a:solidFill>
                  <a:srgbClr val="FFFFFF"/>
                </a:solidFill>
                <a:effectLst>
                  <a:outerShdw blurRad="38100" dist="38100" dir="2700000" algn="tl">
                    <a:srgbClr val="C0C0C0"/>
                  </a:outerShdw>
                </a:effectLst>
                <a:latin typeface="Verdana" pitchFamily="-84" charset="0"/>
              </a:rPr>
              <a:t>A Pathophysiological Approach</a:t>
            </a:r>
            <a:endParaRPr lang="en-US" altLang="en-US" sz="2800" smtClean="0">
              <a:solidFill>
                <a:srgbClr val="FFFFFF"/>
              </a:solidFill>
              <a:effectLst>
                <a:outerShdw blurRad="38100" dist="38100" dir="2700000" algn="tl">
                  <a:srgbClr val="C0C0C0"/>
                </a:outerShdw>
              </a:effectLst>
              <a:latin typeface="Verdana" pitchFamily="-84" charset="0"/>
            </a:endParaRPr>
          </a:p>
        </p:txBody>
      </p:sp>
      <p:sp>
        <p:nvSpPr>
          <p:cNvPr id="8" name="Rectangle 7"/>
          <p:cNvSpPr/>
          <p:nvPr userDrawn="1"/>
        </p:nvSpPr>
        <p:spPr bwMode="auto">
          <a:xfrm>
            <a:off x="5715000" y="1447800"/>
            <a:ext cx="3429000" cy="304800"/>
          </a:xfrm>
          <a:prstGeom prst="rect">
            <a:avLst/>
          </a:prstGeom>
          <a:solidFill>
            <a:srgbClr val="774286"/>
          </a:solidFill>
          <a:ln w="9525" cap="flat" cmpd="sng" algn="ctr">
            <a:solidFill>
              <a:srgbClr val="FFFFFF"/>
            </a:solidFill>
            <a:prstDash val="solid"/>
            <a:round/>
            <a:headEnd type="none" w="med" len="med"/>
            <a:tailEnd type="none" w="med" len="med"/>
          </a:ln>
          <a:effectLst/>
        </p:spPr>
        <p:txBody>
          <a:bodyPr/>
          <a:lstStyle>
            <a:lvl1pPr eaLnBrk="0" hangingPunct="0">
              <a:defRPr sz="2400">
                <a:solidFill>
                  <a:schemeClr val="tx1"/>
                </a:solidFill>
                <a:latin typeface="Arial" charset="0"/>
                <a:ea typeface="ＭＳ Ｐゴシック" pitchFamily="-84" charset="-128"/>
              </a:defRPr>
            </a:lvl1pPr>
            <a:lvl2pPr marL="37931725" indent="-37474525" eaLnBrk="0" hangingPunct="0">
              <a:defRPr sz="2400">
                <a:solidFill>
                  <a:schemeClr val="tx1"/>
                </a:solidFill>
                <a:latin typeface="Arial" charset="0"/>
                <a:ea typeface="ＭＳ Ｐゴシック" pitchFamily="-84" charset="-128"/>
              </a:defRPr>
            </a:lvl2pPr>
            <a:lvl3pPr eaLnBrk="0" hangingPunct="0">
              <a:defRPr sz="2400">
                <a:solidFill>
                  <a:schemeClr val="tx1"/>
                </a:solidFill>
                <a:latin typeface="Arial" charset="0"/>
                <a:ea typeface="ＭＳ Ｐゴシック" pitchFamily="-84" charset="-128"/>
              </a:defRPr>
            </a:lvl3pPr>
            <a:lvl4pPr eaLnBrk="0" hangingPunct="0">
              <a:defRPr sz="2400">
                <a:solidFill>
                  <a:schemeClr val="tx1"/>
                </a:solidFill>
                <a:latin typeface="Arial" charset="0"/>
                <a:ea typeface="ＭＳ Ｐゴシック" pitchFamily="-84" charset="-128"/>
              </a:defRPr>
            </a:lvl4pPr>
            <a:lvl5pPr eaLnBrk="0" hangingPunct="0">
              <a:defRPr sz="2400">
                <a:solidFill>
                  <a:schemeClr val="tx1"/>
                </a:solidFill>
                <a:latin typeface="Arial" charset="0"/>
                <a:ea typeface="ＭＳ Ｐゴシック" pitchFamily="-84" charset="-128"/>
              </a:defRPr>
            </a:lvl5pPr>
            <a:lvl6pPr marL="457200" eaLnBrk="0" fontAlgn="base" hangingPunct="0">
              <a:spcBef>
                <a:spcPct val="0"/>
              </a:spcBef>
              <a:spcAft>
                <a:spcPct val="0"/>
              </a:spcAft>
              <a:defRPr sz="2400">
                <a:solidFill>
                  <a:schemeClr val="tx1"/>
                </a:solidFill>
                <a:latin typeface="Arial" charset="0"/>
                <a:ea typeface="ＭＳ Ｐゴシック" pitchFamily="-84" charset="-128"/>
              </a:defRPr>
            </a:lvl6pPr>
            <a:lvl7pPr marL="914400" eaLnBrk="0" fontAlgn="base" hangingPunct="0">
              <a:spcBef>
                <a:spcPct val="0"/>
              </a:spcBef>
              <a:spcAft>
                <a:spcPct val="0"/>
              </a:spcAft>
              <a:defRPr sz="2400">
                <a:solidFill>
                  <a:schemeClr val="tx1"/>
                </a:solidFill>
                <a:latin typeface="Arial" charset="0"/>
                <a:ea typeface="ＭＳ Ｐゴシック" pitchFamily="-84" charset="-128"/>
              </a:defRPr>
            </a:lvl7pPr>
            <a:lvl8pPr marL="1371600" eaLnBrk="0" fontAlgn="base" hangingPunct="0">
              <a:spcBef>
                <a:spcPct val="0"/>
              </a:spcBef>
              <a:spcAft>
                <a:spcPct val="0"/>
              </a:spcAft>
              <a:defRPr sz="2400">
                <a:solidFill>
                  <a:schemeClr val="tx1"/>
                </a:solidFill>
                <a:latin typeface="Arial" charset="0"/>
                <a:ea typeface="ＭＳ Ｐゴシック" pitchFamily="-84" charset="-128"/>
              </a:defRPr>
            </a:lvl8pPr>
            <a:lvl9pPr marL="1828800" eaLnBrk="0" fontAlgn="base" hangingPunct="0">
              <a:spcBef>
                <a:spcPct val="0"/>
              </a:spcBef>
              <a:spcAft>
                <a:spcPct val="0"/>
              </a:spcAft>
              <a:defRPr sz="2400">
                <a:solidFill>
                  <a:schemeClr val="tx1"/>
                </a:solidFill>
                <a:latin typeface="Arial" charset="0"/>
                <a:ea typeface="ＭＳ Ｐゴシック" pitchFamily="-84" charset="-128"/>
              </a:defRPr>
            </a:lvl9pPr>
          </a:lstStyle>
          <a:p>
            <a:pPr algn="ctr">
              <a:defRPr/>
            </a:pPr>
            <a:r>
              <a:rPr lang="en-US" altLang="en-US" sz="1400" smtClean="0">
                <a:solidFill>
                  <a:srgbClr val="FFFFFF"/>
                </a:solidFill>
                <a:effectLst>
                  <a:outerShdw blurRad="38100" dist="38100" dir="2700000" algn="tl">
                    <a:srgbClr val="000000"/>
                  </a:outerShdw>
                </a:effectLst>
              </a:rPr>
              <a:t>FOURTH EDITION</a:t>
            </a:r>
          </a:p>
        </p:txBody>
      </p:sp>
      <p:sp>
        <p:nvSpPr>
          <p:cNvPr id="9" name="Text Box 47"/>
          <p:cNvSpPr txBox="1">
            <a:spLocks noChangeArrowheads="1"/>
          </p:cNvSpPr>
          <p:nvPr userDrawn="1"/>
        </p:nvSpPr>
        <p:spPr bwMode="auto">
          <a:xfrm>
            <a:off x="3581400" y="6400800"/>
            <a:ext cx="4191000" cy="457200"/>
          </a:xfrm>
          <a:prstGeom prst="rect">
            <a:avLst/>
          </a:prstGeom>
          <a:noFill/>
          <a:ln w="9525">
            <a:noFill/>
            <a:miter lim="800000"/>
            <a:headEnd/>
            <a:tailEnd/>
          </a:ln>
        </p:spPr>
        <p:txBody>
          <a:bodyPr anchor="ctr"/>
          <a:lstStyle>
            <a:lvl1pPr eaLnBrk="0" hangingPunct="0">
              <a:defRPr sz="2400">
                <a:solidFill>
                  <a:schemeClr val="tx1"/>
                </a:solidFill>
                <a:latin typeface="Arial" charset="0"/>
                <a:ea typeface="ＭＳ Ｐゴシック" pitchFamily="-84" charset="-128"/>
              </a:defRPr>
            </a:lvl1pPr>
            <a:lvl2pPr marL="37931725" indent="-37474525" eaLnBrk="0" hangingPunct="0">
              <a:defRPr sz="2400">
                <a:solidFill>
                  <a:schemeClr val="tx1"/>
                </a:solidFill>
                <a:latin typeface="Arial" charset="0"/>
                <a:ea typeface="ＭＳ Ｐゴシック" pitchFamily="-84" charset="-128"/>
              </a:defRPr>
            </a:lvl2pPr>
            <a:lvl3pPr eaLnBrk="0" hangingPunct="0">
              <a:defRPr sz="2400">
                <a:solidFill>
                  <a:schemeClr val="tx1"/>
                </a:solidFill>
                <a:latin typeface="Arial" charset="0"/>
                <a:ea typeface="ＭＳ Ｐゴシック" pitchFamily="-84" charset="-128"/>
              </a:defRPr>
            </a:lvl3pPr>
            <a:lvl4pPr eaLnBrk="0" hangingPunct="0">
              <a:defRPr sz="2400">
                <a:solidFill>
                  <a:schemeClr val="tx1"/>
                </a:solidFill>
                <a:latin typeface="Arial" charset="0"/>
                <a:ea typeface="ＭＳ Ｐゴシック" pitchFamily="-84" charset="-128"/>
              </a:defRPr>
            </a:lvl4pPr>
            <a:lvl5pPr eaLnBrk="0" hangingPunct="0">
              <a:defRPr sz="2400">
                <a:solidFill>
                  <a:schemeClr val="tx1"/>
                </a:solidFill>
                <a:latin typeface="Arial" charset="0"/>
                <a:ea typeface="ＭＳ Ｐゴシック" pitchFamily="-84" charset="-128"/>
              </a:defRPr>
            </a:lvl5pPr>
            <a:lvl6pPr marL="457200" eaLnBrk="0" fontAlgn="base" hangingPunct="0">
              <a:spcBef>
                <a:spcPct val="0"/>
              </a:spcBef>
              <a:spcAft>
                <a:spcPct val="0"/>
              </a:spcAft>
              <a:defRPr sz="2400">
                <a:solidFill>
                  <a:schemeClr val="tx1"/>
                </a:solidFill>
                <a:latin typeface="Arial" charset="0"/>
                <a:ea typeface="ＭＳ Ｐゴシック" pitchFamily="-84" charset="-128"/>
              </a:defRPr>
            </a:lvl6pPr>
            <a:lvl7pPr marL="914400" eaLnBrk="0" fontAlgn="base" hangingPunct="0">
              <a:spcBef>
                <a:spcPct val="0"/>
              </a:spcBef>
              <a:spcAft>
                <a:spcPct val="0"/>
              </a:spcAft>
              <a:defRPr sz="2400">
                <a:solidFill>
                  <a:schemeClr val="tx1"/>
                </a:solidFill>
                <a:latin typeface="Arial" charset="0"/>
                <a:ea typeface="ＭＳ Ｐゴシック" pitchFamily="-84" charset="-128"/>
              </a:defRPr>
            </a:lvl7pPr>
            <a:lvl8pPr marL="1371600" eaLnBrk="0" fontAlgn="base" hangingPunct="0">
              <a:spcBef>
                <a:spcPct val="0"/>
              </a:spcBef>
              <a:spcAft>
                <a:spcPct val="0"/>
              </a:spcAft>
              <a:defRPr sz="2400">
                <a:solidFill>
                  <a:schemeClr val="tx1"/>
                </a:solidFill>
                <a:latin typeface="Arial" charset="0"/>
                <a:ea typeface="ＭＳ Ｐゴシック" pitchFamily="-84" charset="-128"/>
              </a:defRPr>
            </a:lvl8pPr>
            <a:lvl9pPr marL="1828800" eaLnBrk="0" fontAlgn="base" hangingPunct="0">
              <a:spcBef>
                <a:spcPct val="0"/>
              </a:spcBef>
              <a:spcAft>
                <a:spcPct val="0"/>
              </a:spcAft>
              <a:defRPr sz="2400">
                <a:solidFill>
                  <a:schemeClr val="tx1"/>
                </a:solidFill>
                <a:latin typeface="Arial" charset="0"/>
                <a:ea typeface="ＭＳ Ｐゴシック" pitchFamily="-84" charset="-128"/>
              </a:defRPr>
            </a:lvl9pPr>
          </a:lstStyle>
          <a:p>
            <a:pPr algn="r">
              <a:defRPr/>
            </a:pPr>
            <a:r>
              <a:rPr lang="en-US" altLang="en-US" sz="900" smtClean="0">
                <a:solidFill>
                  <a:srgbClr val="FFFFFF"/>
                </a:solidFill>
                <a:latin typeface="Verdana" pitchFamily="-84" charset="0"/>
              </a:rPr>
              <a:t>Copyright © 2014, © 2011, © 2008 by Pearson Education, Inc.</a:t>
            </a:r>
          </a:p>
          <a:p>
            <a:pPr algn="r">
              <a:defRPr/>
            </a:pPr>
            <a:r>
              <a:rPr lang="en-US" altLang="en-US" sz="900" smtClean="0">
                <a:solidFill>
                  <a:srgbClr val="FFFFFF"/>
                </a:solidFill>
                <a:latin typeface="Verdana" pitchFamily="-84" charset="0"/>
              </a:rPr>
              <a:t>All Rights Reserved</a:t>
            </a:r>
          </a:p>
        </p:txBody>
      </p:sp>
      <p:pic>
        <p:nvPicPr>
          <p:cNvPr id="10" name="Picture 9" descr="AdamsCov_Hires2.jpg"/>
          <p:cNvPicPr>
            <a:picLocks noChangeAspect="1"/>
          </p:cNvPicPr>
          <p:nvPr userDrawn="1"/>
        </p:nvPicPr>
        <p:blipFill>
          <a:blip r:embed="rId5"/>
          <a:srcRect/>
          <a:stretch>
            <a:fillRect/>
          </a:stretch>
        </p:blipFill>
        <p:spPr bwMode="auto">
          <a:xfrm>
            <a:off x="669925" y="1981200"/>
            <a:ext cx="3216275" cy="4114800"/>
          </a:xfrm>
          <a:prstGeom prst="rect">
            <a:avLst/>
          </a:prstGeom>
          <a:noFill/>
          <a:ln w="9525">
            <a:solidFill>
              <a:schemeClr val="tx1"/>
            </a:solidFill>
            <a:miter lim="800000"/>
            <a:headEnd/>
            <a:tailEnd/>
          </a:ln>
          <a:effectLst>
            <a:outerShdw blurRad="38100" dist="38100" dir="2700000" rotWithShape="0">
              <a:srgbClr val="808080">
                <a:alpha val="75000"/>
              </a:srgbClr>
            </a:outerShdw>
          </a:effectLst>
          <a:extLst>
            <a:ext uri="{909E8E84-426E-40DD-AFC4-6F175D3DCCD1}">
              <a14:hiddenFill xmlns:a14="http://schemas.microsoft.com/office/drawing/2010/main">
                <a:solidFill>
                  <a:srgbClr val="FFFFFF"/>
                </a:solidFill>
              </a14:hiddenFill>
            </a:ext>
          </a:extLst>
        </p:spPr>
      </p:pic>
      <p:sp>
        <p:nvSpPr>
          <p:cNvPr id="11" name="Text Box 14"/>
          <p:cNvSpPr txBox="1">
            <a:spLocks noChangeArrowheads="1"/>
          </p:cNvSpPr>
          <p:nvPr userDrawn="1"/>
        </p:nvSpPr>
        <p:spPr bwMode="auto">
          <a:xfrm>
            <a:off x="5033963" y="2971800"/>
            <a:ext cx="1854200" cy="457200"/>
          </a:xfrm>
          <a:prstGeom prst="rect">
            <a:avLst/>
          </a:prstGeom>
          <a:noFill/>
          <a:ln>
            <a:noFill/>
          </a:ln>
          <a:extLst/>
        </p:spPr>
        <p:txBody>
          <a:bodyPr wrap="none">
            <a:spAutoFit/>
          </a:bodyPr>
          <a:lstStyle>
            <a:lvl1pPr eaLnBrk="0" hangingPunct="0">
              <a:defRPr sz="2400">
                <a:solidFill>
                  <a:schemeClr val="tx1"/>
                </a:solidFill>
                <a:latin typeface="Arial" charset="0"/>
                <a:ea typeface="ＭＳ Ｐゴシック" pitchFamily="-84" charset="-128"/>
              </a:defRPr>
            </a:lvl1pPr>
            <a:lvl2pPr marL="37931725" indent="-37474525" eaLnBrk="0" hangingPunct="0">
              <a:defRPr sz="2400">
                <a:solidFill>
                  <a:schemeClr val="tx1"/>
                </a:solidFill>
                <a:latin typeface="Arial" charset="0"/>
                <a:ea typeface="ＭＳ Ｐゴシック" pitchFamily="-84" charset="-128"/>
              </a:defRPr>
            </a:lvl2pPr>
            <a:lvl3pPr eaLnBrk="0" hangingPunct="0">
              <a:defRPr sz="2400">
                <a:solidFill>
                  <a:schemeClr val="tx1"/>
                </a:solidFill>
                <a:latin typeface="Arial" charset="0"/>
                <a:ea typeface="ＭＳ Ｐゴシック" pitchFamily="-84" charset="-128"/>
              </a:defRPr>
            </a:lvl3pPr>
            <a:lvl4pPr eaLnBrk="0" hangingPunct="0">
              <a:defRPr sz="2400">
                <a:solidFill>
                  <a:schemeClr val="tx1"/>
                </a:solidFill>
                <a:latin typeface="Arial" charset="0"/>
                <a:ea typeface="ＭＳ Ｐゴシック" pitchFamily="-84" charset="-128"/>
              </a:defRPr>
            </a:lvl4pPr>
            <a:lvl5pPr eaLnBrk="0" hangingPunct="0">
              <a:defRPr sz="2400">
                <a:solidFill>
                  <a:schemeClr val="tx1"/>
                </a:solidFill>
                <a:latin typeface="Arial" charset="0"/>
                <a:ea typeface="ＭＳ Ｐゴシック" pitchFamily="-84" charset="-128"/>
              </a:defRPr>
            </a:lvl5pPr>
            <a:lvl6pPr marL="457200" eaLnBrk="0" fontAlgn="base" hangingPunct="0">
              <a:spcBef>
                <a:spcPct val="0"/>
              </a:spcBef>
              <a:spcAft>
                <a:spcPct val="0"/>
              </a:spcAft>
              <a:defRPr sz="2400">
                <a:solidFill>
                  <a:schemeClr val="tx1"/>
                </a:solidFill>
                <a:latin typeface="Arial" charset="0"/>
                <a:ea typeface="ＭＳ Ｐゴシック" pitchFamily="-84" charset="-128"/>
              </a:defRPr>
            </a:lvl6pPr>
            <a:lvl7pPr marL="914400" eaLnBrk="0" fontAlgn="base" hangingPunct="0">
              <a:spcBef>
                <a:spcPct val="0"/>
              </a:spcBef>
              <a:spcAft>
                <a:spcPct val="0"/>
              </a:spcAft>
              <a:defRPr sz="2400">
                <a:solidFill>
                  <a:schemeClr val="tx1"/>
                </a:solidFill>
                <a:latin typeface="Arial" charset="0"/>
                <a:ea typeface="ＭＳ Ｐゴシック" pitchFamily="-84" charset="-128"/>
              </a:defRPr>
            </a:lvl7pPr>
            <a:lvl8pPr marL="1371600" eaLnBrk="0" fontAlgn="base" hangingPunct="0">
              <a:spcBef>
                <a:spcPct val="0"/>
              </a:spcBef>
              <a:spcAft>
                <a:spcPct val="0"/>
              </a:spcAft>
              <a:defRPr sz="2400">
                <a:solidFill>
                  <a:schemeClr val="tx1"/>
                </a:solidFill>
                <a:latin typeface="Arial" charset="0"/>
                <a:ea typeface="ＭＳ Ｐゴシック" pitchFamily="-84" charset="-128"/>
              </a:defRPr>
            </a:lvl8pPr>
            <a:lvl9pPr marL="1828800" eaLnBrk="0" fontAlgn="base" hangingPunct="0">
              <a:spcBef>
                <a:spcPct val="0"/>
              </a:spcBef>
              <a:spcAft>
                <a:spcPct val="0"/>
              </a:spcAft>
              <a:defRPr sz="2400">
                <a:solidFill>
                  <a:schemeClr val="tx1"/>
                </a:solidFill>
                <a:latin typeface="Arial" charset="0"/>
                <a:ea typeface="ＭＳ Ｐゴシック" pitchFamily="-84" charset="-128"/>
              </a:defRPr>
            </a:lvl9pPr>
          </a:lstStyle>
          <a:p>
            <a:pPr eaLnBrk="1" hangingPunct="1">
              <a:defRPr/>
            </a:pPr>
            <a:r>
              <a:rPr lang="en-US" altLang="en-US" b="1" smtClean="0">
                <a:solidFill>
                  <a:srgbClr val="283897"/>
                </a:solidFill>
                <a:latin typeface="Verdana" pitchFamily="-84" charset="0"/>
              </a:rPr>
              <a:t>CHAPTER</a:t>
            </a:r>
            <a:r>
              <a:rPr lang="en-US" altLang="en-US" sz="1800" smtClean="0">
                <a:solidFill>
                  <a:srgbClr val="283897"/>
                </a:solidFill>
                <a:latin typeface="Verdana" pitchFamily="-84" charset="0"/>
              </a:rPr>
              <a:t> </a:t>
            </a:r>
          </a:p>
        </p:txBody>
      </p:sp>
    </p:spTree>
    <p:extLst>
      <p:ext uri="{BB962C8B-B14F-4D97-AF65-F5344CB8AC3E}">
        <p14:creationId xmlns:p14="http://schemas.microsoft.com/office/powerpoint/2010/main" val="370616389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ln>
            <a:solidFill>
              <a:srgbClr val="283897"/>
            </a:solidFill>
          </a:ln>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867638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ln>
            <a:solidFill>
              <a:srgbClr val="CCEAE0"/>
            </a:solidFill>
          </a:ln>
        </p:spPr>
        <p:txBody>
          <a:bodyPr/>
          <a:lstStyle/>
          <a:p>
            <a:r>
              <a:rPr lang="en-US" smtClean="0"/>
              <a:t>Click to edit Master title style</a:t>
            </a:r>
            <a:endParaRPr lang="en-US"/>
          </a:p>
        </p:txBody>
      </p:sp>
      <p:sp>
        <p:nvSpPr>
          <p:cNvPr id="3" name="Content Placeholder 2"/>
          <p:cNvSpPr>
            <a:spLocks noGrp="1"/>
          </p:cNvSpPr>
          <p:nvPr>
            <p:ph idx="1"/>
          </p:nvPr>
        </p:nvSpPr>
        <p:spPr>
          <a:xfrm>
            <a:off x="457200" y="5761037"/>
            <a:ext cx="8229600" cy="563563"/>
          </a:xfrm>
        </p:spPr>
        <p:txBody>
          <a:bodyPr anchor="b"/>
          <a:lstStyle>
            <a:lvl1pPr marL="342900" indent="-4763" algn="ctr">
              <a:buNone/>
              <a:tabLst>
                <a:tab pos="7773988" algn="l"/>
              </a:tabLst>
              <a:defRPr sz="1400"/>
            </a:lvl1pPr>
            <a:lvl2pPr algn="ctr">
              <a:buNone/>
              <a:tabLst>
                <a:tab pos="7773988" algn="l"/>
              </a:tabLst>
              <a:defRPr sz="1400"/>
            </a:lvl2pPr>
            <a:lvl3pPr algn="ctr">
              <a:buNone/>
              <a:tabLst>
                <a:tab pos="7773988" algn="l"/>
              </a:tabLst>
              <a:defRPr sz="1400"/>
            </a:lvl3pPr>
            <a:lvl4pPr algn="ctr">
              <a:buNone/>
              <a:tabLst>
                <a:tab pos="7773988" algn="l"/>
              </a:tabLst>
              <a:defRPr sz="1400"/>
            </a:lvl4pPr>
            <a:lvl5pPr algn="ctr">
              <a:buNone/>
              <a:tabLst>
                <a:tab pos="7773988" algn="l"/>
              </a:tabLst>
              <a:defRPr sz="1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639533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4114800" cy="4525963"/>
          </a:xfrm>
        </p:spPr>
        <p:txBody>
          <a:bodyPr/>
          <a:lstStyle>
            <a:lvl1pPr>
              <a:defRPr sz="2800"/>
            </a:lvl1pPr>
            <a:lvl2pPr>
              <a:defRPr sz="2600"/>
            </a:lvl2pPr>
            <a:lvl3pPr>
              <a:defRPr sz="2400"/>
            </a:lvl3pPr>
            <a:lvl4pPr>
              <a:defRPr sz="22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1374400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7400"/>
            <a:ext cx="8229600" cy="1371600"/>
          </a:xfrm>
          <a:noFill/>
          <a:ln>
            <a:noFill/>
          </a:ln>
        </p:spPr>
        <p:txBody>
          <a:bodyPr/>
          <a:lstStyle>
            <a:lvl1pPr>
              <a:defRPr>
                <a:solidFill>
                  <a:srgbClr val="283897"/>
                </a:solidFill>
              </a:defRPr>
            </a:lvl1pPr>
          </a:lstStyle>
          <a:p>
            <a:r>
              <a:rPr lang="en-US" smtClean="0"/>
              <a:t>Click to edit Master title style</a:t>
            </a:r>
            <a:endParaRPr lang="en-US"/>
          </a:p>
        </p:txBody>
      </p:sp>
      <p:sp>
        <p:nvSpPr>
          <p:cNvPr id="3" name="Content Placeholder 2"/>
          <p:cNvSpPr>
            <a:spLocks noGrp="1"/>
          </p:cNvSpPr>
          <p:nvPr>
            <p:ph idx="1"/>
          </p:nvPr>
        </p:nvSpPr>
        <p:spPr>
          <a:xfrm>
            <a:off x="457200" y="3810000"/>
            <a:ext cx="8229600" cy="1295400"/>
          </a:xfrm>
        </p:spPr>
        <p:txBody>
          <a:bodyPr/>
          <a:lstStyle>
            <a:lvl1pPr marL="0" indent="0" algn="ctr">
              <a:buNone/>
              <a:tabLst>
                <a:tab pos="7773988" algn="l"/>
              </a:tabLst>
              <a:defRPr sz="3200"/>
            </a:lvl1pPr>
            <a:lvl2pPr algn="ctr">
              <a:buNone/>
              <a:tabLst>
                <a:tab pos="7773988" algn="l"/>
              </a:tabLst>
              <a:defRPr sz="1400"/>
            </a:lvl2pPr>
            <a:lvl3pPr algn="ctr">
              <a:buNone/>
              <a:tabLst>
                <a:tab pos="7773988" algn="l"/>
              </a:tabLst>
              <a:defRPr sz="1400"/>
            </a:lvl3pPr>
            <a:lvl4pPr algn="ctr">
              <a:buNone/>
              <a:tabLst>
                <a:tab pos="7773988" algn="l"/>
              </a:tabLst>
              <a:defRPr sz="1400"/>
            </a:lvl4pPr>
            <a:lvl5pPr algn="ctr">
              <a:buNone/>
              <a:tabLst>
                <a:tab pos="7773988" algn="l"/>
              </a:tabLst>
              <a:defRPr sz="1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4585192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525" y="0"/>
            <a:ext cx="9153525" cy="6400800"/>
          </a:xfrm>
          <a:noFill/>
          <a:ln>
            <a:noFill/>
          </a:ln>
        </p:spPr>
        <p:txBody>
          <a:bodyPr/>
          <a:lstStyle>
            <a:lvl1pPr>
              <a:defRPr>
                <a:solidFill>
                  <a:srgbClr val="283897"/>
                </a:solidFill>
              </a:defRPr>
            </a:lvl1pPr>
          </a:lstStyle>
          <a:p>
            <a:r>
              <a:rPr lang="en-US" smtClean="0"/>
              <a:t>Click to edit Master title style</a:t>
            </a:r>
            <a:endParaRPr lang="en-US"/>
          </a:p>
        </p:txBody>
      </p:sp>
    </p:spTree>
    <p:extLst>
      <p:ext uri="{BB962C8B-B14F-4D97-AF65-F5344CB8AC3E}">
        <p14:creationId xmlns:p14="http://schemas.microsoft.com/office/powerpoint/2010/main" val="3113196884"/>
      </p:ext>
    </p:extLst>
  </p:cSld>
  <p:clrMapOvr>
    <a:masterClrMapping/>
  </p:clrMapOvr>
  <p:transition advTm="0"/>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ln>
            <a:solidFill>
              <a:srgbClr val="CCEAE0"/>
            </a:solidFill>
          </a:ln>
        </p:spPr>
        <p:txBody>
          <a:bodyPr/>
          <a:lstStyle/>
          <a:p>
            <a:r>
              <a:rPr lang="en-US" smtClean="0"/>
              <a:t>Click to edit Master title style</a:t>
            </a:r>
            <a:endParaRPr lang="en-US"/>
          </a:p>
        </p:txBody>
      </p:sp>
    </p:spTree>
    <p:extLst>
      <p:ext uri="{BB962C8B-B14F-4D97-AF65-F5344CB8AC3E}">
        <p14:creationId xmlns:p14="http://schemas.microsoft.com/office/powerpoint/2010/main" val="327349375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49598962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158618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641475"/>
            <a:ext cx="381000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41475"/>
            <a:ext cx="381000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0586528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685800"/>
          </a:xfrm>
          <a:noFill/>
          <a:ln>
            <a:noFill/>
          </a:ln>
        </p:spPr>
        <p:txBody>
          <a:bodyPr/>
          <a:lstStyle>
            <a:lvl1pPr algn="l">
              <a:defRPr sz="1100">
                <a:solidFill>
                  <a:srgbClr val="000000"/>
                </a:solidFill>
                <a:effectLst/>
              </a:defRPr>
            </a:lvl1pPr>
          </a:lstStyle>
          <a:p>
            <a:r>
              <a:rPr lang="en-US" smtClean="0"/>
              <a:t>Click to edit Master title style</a:t>
            </a:r>
            <a:endParaRPr lang="en-US"/>
          </a:p>
        </p:txBody>
      </p:sp>
    </p:spTree>
    <p:extLst>
      <p:ext uri="{BB962C8B-B14F-4D97-AF65-F5344CB8AC3E}">
        <p14:creationId xmlns:p14="http://schemas.microsoft.com/office/powerpoint/2010/main" val="112233108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a:xfrm>
            <a:off x="2514600" y="3086100"/>
            <a:ext cx="4114800" cy="685800"/>
          </a:xfrm>
          <a:noFill/>
          <a:ln>
            <a:noFill/>
          </a:ln>
        </p:spPr>
        <p:txBody>
          <a:bodyPr/>
          <a:lstStyle>
            <a:lvl1pPr algn="ctr">
              <a:defRPr sz="1100">
                <a:solidFill>
                  <a:srgbClr val="000000"/>
                </a:solidFill>
                <a:effectLst/>
              </a:defRPr>
            </a:lvl1pPr>
          </a:lstStyle>
          <a:p>
            <a:r>
              <a:rPr lang="en-US" smtClean="0"/>
              <a:t>Click to edit Master title style</a:t>
            </a:r>
            <a:endParaRPr lang="en-US"/>
          </a:p>
        </p:txBody>
      </p:sp>
    </p:spTree>
    <p:extLst>
      <p:ext uri="{BB962C8B-B14F-4D97-AF65-F5344CB8AC3E}">
        <p14:creationId xmlns:p14="http://schemas.microsoft.com/office/powerpoint/2010/main" val="203871325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5486400"/>
            <a:ext cx="8229600" cy="685800"/>
          </a:xfrm>
          <a:noFill/>
          <a:ln>
            <a:noFill/>
          </a:ln>
        </p:spPr>
        <p:txBody>
          <a:bodyPr/>
          <a:lstStyle>
            <a:lvl1pPr algn="ctr">
              <a:defRPr sz="1400">
                <a:solidFill>
                  <a:srgbClr val="000000"/>
                </a:solidFill>
                <a:effectLst/>
              </a:defRPr>
            </a:lvl1pPr>
          </a:lstStyle>
          <a:p>
            <a:r>
              <a:rPr lang="en-US" smtClean="0"/>
              <a:t>Click to edit Master title style</a:t>
            </a:r>
            <a:endParaRPr lang="en-US"/>
          </a:p>
        </p:txBody>
      </p:sp>
    </p:spTree>
    <p:extLst>
      <p:ext uri="{BB962C8B-B14F-4D97-AF65-F5344CB8AC3E}">
        <p14:creationId xmlns:p14="http://schemas.microsoft.com/office/powerpoint/2010/main" val="300634680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789755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33094948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39387205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862663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9588" y="0"/>
            <a:ext cx="2284412" cy="61261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175" y="0"/>
            <a:ext cx="6704013" cy="61261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2449127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1"/>
          <p:cNvSpPr/>
          <p:nvPr userDrawn="1"/>
        </p:nvSpPr>
        <p:spPr bwMode="auto">
          <a:xfrm>
            <a:off x="0" y="0"/>
            <a:ext cx="9144000" cy="6400800"/>
          </a:xfrm>
          <a:prstGeom prst="rect">
            <a:avLst/>
          </a:prstGeom>
          <a:gradFill flip="none" rotWithShape="1">
            <a:gsLst>
              <a:gs pos="0">
                <a:srgbClr val="283897"/>
              </a:gs>
              <a:gs pos="100000">
                <a:srgbClr val="0177BF"/>
              </a:gs>
            </a:gsLst>
            <a:lin ang="5400000" scaled="0"/>
            <a:tileRect/>
          </a:gradFill>
          <a:ln w="9525" cap="flat" cmpd="sng" algn="ctr">
            <a:solidFill>
              <a:srgbClr val="0177BF"/>
            </a:solidFill>
            <a:prstDash val="solid"/>
            <a:round/>
            <a:headEnd type="none" w="med" len="med"/>
            <a:tailEnd type="none" w="med" len="med"/>
          </a:ln>
          <a:effectLst/>
        </p:spPr>
        <p:txBody>
          <a:bodyPr/>
          <a:lstStyle>
            <a:lvl1pPr eaLnBrk="0" hangingPunct="0">
              <a:defRPr sz="2400">
                <a:solidFill>
                  <a:schemeClr val="tx1"/>
                </a:solidFill>
                <a:latin typeface="Arial" charset="0"/>
                <a:ea typeface="ＭＳ Ｐゴシック" pitchFamily="-84" charset="-128"/>
              </a:defRPr>
            </a:lvl1pPr>
            <a:lvl2pPr marL="37931725" indent="-37474525" eaLnBrk="0" hangingPunct="0">
              <a:defRPr sz="2400">
                <a:solidFill>
                  <a:schemeClr val="tx1"/>
                </a:solidFill>
                <a:latin typeface="Arial" charset="0"/>
                <a:ea typeface="ＭＳ Ｐゴシック" pitchFamily="-84" charset="-128"/>
              </a:defRPr>
            </a:lvl2pPr>
            <a:lvl3pPr eaLnBrk="0" hangingPunct="0">
              <a:defRPr sz="2400">
                <a:solidFill>
                  <a:schemeClr val="tx1"/>
                </a:solidFill>
                <a:latin typeface="Arial" charset="0"/>
                <a:ea typeface="ＭＳ Ｐゴシック" pitchFamily="-84" charset="-128"/>
              </a:defRPr>
            </a:lvl3pPr>
            <a:lvl4pPr eaLnBrk="0" hangingPunct="0">
              <a:defRPr sz="2400">
                <a:solidFill>
                  <a:schemeClr val="tx1"/>
                </a:solidFill>
                <a:latin typeface="Arial" charset="0"/>
                <a:ea typeface="ＭＳ Ｐゴシック" pitchFamily="-84" charset="-128"/>
              </a:defRPr>
            </a:lvl4pPr>
            <a:lvl5pPr eaLnBrk="0" hangingPunct="0">
              <a:defRPr sz="2400">
                <a:solidFill>
                  <a:schemeClr val="tx1"/>
                </a:solidFill>
                <a:latin typeface="Arial" charset="0"/>
                <a:ea typeface="ＭＳ Ｐゴシック" pitchFamily="-84" charset="-128"/>
              </a:defRPr>
            </a:lvl5pPr>
            <a:lvl6pPr marL="457200" eaLnBrk="0" fontAlgn="base" hangingPunct="0">
              <a:spcBef>
                <a:spcPct val="0"/>
              </a:spcBef>
              <a:spcAft>
                <a:spcPct val="0"/>
              </a:spcAft>
              <a:defRPr sz="2400">
                <a:solidFill>
                  <a:schemeClr val="tx1"/>
                </a:solidFill>
                <a:latin typeface="Arial" charset="0"/>
                <a:ea typeface="ＭＳ Ｐゴシック" pitchFamily="-84" charset="-128"/>
              </a:defRPr>
            </a:lvl6pPr>
            <a:lvl7pPr marL="914400" eaLnBrk="0" fontAlgn="base" hangingPunct="0">
              <a:spcBef>
                <a:spcPct val="0"/>
              </a:spcBef>
              <a:spcAft>
                <a:spcPct val="0"/>
              </a:spcAft>
              <a:defRPr sz="2400">
                <a:solidFill>
                  <a:schemeClr val="tx1"/>
                </a:solidFill>
                <a:latin typeface="Arial" charset="0"/>
                <a:ea typeface="ＭＳ Ｐゴシック" pitchFamily="-84" charset="-128"/>
              </a:defRPr>
            </a:lvl7pPr>
            <a:lvl8pPr marL="1371600" eaLnBrk="0" fontAlgn="base" hangingPunct="0">
              <a:spcBef>
                <a:spcPct val="0"/>
              </a:spcBef>
              <a:spcAft>
                <a:spcPct val="0"/>
              </a:spcAft>
              <a:defRPr sz="2400">
                <a:solidFill>
                  <a:schemeClr val="tx1"/>
                </a:solidFill>
                <a:latin typeface="Arial" charset="0"/>
                <a:ea typeface="ＭＳ Ｐゴシック" pitchFamily="-84" charset="-128"/>
              </a:defRPr>
            </a:lvl8pPr>
            <a:lvl9pPr marL="1828800" eaLnBrk="0" fontAlgn="base" hangingPunct="0">
              <a:spcBef>
                <a:spcPct val="0"/>
              </a:spcBef>
              <a:spcAft>
                <a:spcPct val="0"/>
              </a:spcAft>
              <a:defRPr sz="2400">
                <a:solidFill>
                  <a:schemeClr val="tx1"/>
                </a:solidFill>
                <a:latin typeface="Arial" charset="0"/>
                <a:ea typeface="ＭＳ Ｐゴシック" pitchFamily="-84" charset="-128"/>
              </a:defRPr>
            </a:lvl9pPr>
          </a:lstStyle>
          <a:p>
            <a:pPr>
              <a:defRPr/>
            </a:pPr>
            <a:endParaRPr lang="en-US" altLang="en-US" smtClean="0">
              <a:solidFill>
                <a:srgbClr val="000000"/>
              </a:solidFill>
            </a:endParaRPr>
          </a:p>
        </p:txBody>
      </p:sp>
      <p:pic>
        <p:nvPicPr>
          <p:cNvPr id="3" name="Picture 8" descr="AdamsCov_Hires6.jp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1606550"/>
            <a:ext cx="9144000" cy="479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a:spLocks noChangeArrowheads="1"/>
          </p:cNvSpPr>
          <p:nvPr/>
        </p:nvSpPr>
        <p:spPr bwMode="gray">
          <a:xfrm>
            <a:off x="-3175" y="6400800"/>
            <a:ext cx="9153525" cy="457200"/>
          </a:xfrm>
          <a:prstGeom prst="rect">
            <a:avLst/>
          </a:prstGeom>
          <a:solidFill>
            <a:srgbClr val="0177BF"/>
          </a:solidFill>
          <a:ln w="9525">
            <a:solidFill>
              <a:srgbClr val="0177BF"/>
            </a:solidFill>
            <a:miter lim="800000"/>
            <a:headEnd/>
            <a:tailEnd/>
          </a:ln>
        </p:spPr>
        <p:txBody>
          <a:bodyPr wrap="none" lIns="0" tIns="0" rIns="0" bIns="0" anchor="ctr"/>
          <a:lstStyle>
            <a:lvl1pPr defTabSz="457200" eaLnBrk="0" hangingPunct="0">
              <a:defRPr sz="2400">
                <a:solidFill>
                  <a:schemeClr val="tx1"/>
                </a:solidFill>
                <a:latin typeface="Arial" charset="0"/>
                <a:ea typeface="ＭＳ Ｐゴシック" pitchFamily="-84" charset="-128"/>
              </a:defRPr>
            </a:lvl1pPr>
            <a:lvl2pPr marL="37931725" indent="-37474525" defTabSz="457200" eaLnBrk="0" hangingPunct="0">
              <a:defRPr sz="2400">
                <a:solidFill>
                  <a:schemeClr val="tx1"/>
                </a:solidFill>
                <a:latin typeface="Arial" charset="0"/>
                <a:ea typeface="ＭＳ Ｐゴシック" pitchFamily="-84" charset="-128"/>
              </a:defRPr>
            </a:lvl2pPr>
            <a:lvl3pPr eaLnBrk="0" hangingPunct="0">
              <a:defRPr sz="2400">
                <a:solidFill>
                  <a:schemeClr val="tx1"/>
                </a:solidFill>
                <a:latin typeface="Arial" charset="0"/>
                <a:ea typeface="ＭＳ Ｐゴシック" pitchFamily="-84" charset="-128"/>
              </a:defRPr>
            </a:lvl3pPr>
            <a:lvl4pPr eaLnBrk="0" hangingPunct="0">
              <a:defRPr sz="2400">
                <a:solidFill>
                  <a:schemeClr val="tx1"/>
                </a:solidFill>
                <a:latin typeface="Arial" charset="0"/>
                <a:ea typeface="ＭＳ Ｐゴシック" pitchFamily="-84" charset="-128"/>
              </a:defRPr>
            </a:lvl4pPr>
            <a:lvl5pPr eaLnBrk="0" hangingPunct="0">
              <a:defRPr sz="2400">
                <a:solidFill>
                  <a:schemeClr val="tx1"/>
                </a:solidFill>
                <a:latin typeface="Arial" charset="0"/>
                <a:ea typeface="ＭＳ Ｐゴシック" pitchFamily="-84" charset="-128"/>
              </a:defRPr>
            </a:lvl5pPr>
            <a:lvl6pPr marL="457200" eaLnBrk="0" fontAlgn="base" hangingPunct="0">
              <a:spcBef>
                <a:spcPct val="0"/>
              </a:spcBef>
              <a:spcAft>
                <a:spcPct val="0"/>
              </a:spcAft>
              <a:defRPr sz="2400">
                <a:solidFill>
                  <a:schemeClr val="tx1"/>
                </a:solidFill>
                <a:latin typeface="Arial" charset="0"/>
                <a:ea typeface="ＭＳ Ｐゴシック" pitchFamily="-84" charset="-128"/>
              </a:defRPr>
            </a:lvl6pPr>
            <a:lvl7pPr marL="914400" eaLnBrk="0" fontAlgn="base" hangingPunct="0">
              <a:spcBef>
                <a:spcPct val="0"/>
              </a:spcBef>
              <a:spcAft>
                <a:spcPct val="0"/>
              </a:spcAft>
              <a:defRPr sz="2400">
                <a:solidFill>
                  <a:schemeClr val="tx1"/>
                </a:solidFill>
                <a:latin typeface="Arial" charset="0"/>
                <a:ea typeface="ＭＳ Ｐゴシック" pitchFamily="-84" charset="-128"/>
              </a:defRPr>
            </a:lvl7pPr>
            <a:lvl8pPr marL="1371600" eaLnBrk="0" fontAlgn="base" hangingPunct="0">
              <a:spcBef>
                <a:spcPct val="0"/>
              </a:spcBef>
              <a:spcAft>
                <a:spcPct val="0"/>
              </a:spcAft>
              <a:defRPr sz="2400">
                <a:solidFill>
                  <a:schemeClr val="tx1"/>
                </a:solidFill>
                <a:latin typeface="Arial" charset="0"/>
                <a:ea typeface="ＭＳ Ｐゴシック" pitchFamily="-84" charset="-128"/>
              </a:defRPr>
            </a:lvl8pPr>
            <a:lvl9pPr marL="1828800" eaLnBrk="0" fontAlgn="base" hangingPunct="0">
              <a:spcBef>
                <a:spcPct val="0"/>
              </a:spcBef>
              <a:spcAft>
                <a:spcPct val="0"/>
              </a:spcAft>
              <a:defRPr sz="2400">
                <a:solidFill>
                  <a:schemeClr val="tx1"/>
                </a:solidFill>
                <a:latin typeface="Arial" charset="0"/>
                <a:ea typeface="ＭＳ Ｐゴシック" pitchFamily="-84" charset="-128"/>
              </a:defRPr>
            </a:lvl9pPr>
          </a:lstStyle>
          <a:p>
            <a:pPr>
              <a:defRPr/>
            </a:pPr>
            <a:endParaRPr lang="en-US" altLang="en-US" smtClean="0">
              <a:solidFill>
                <a:srgbClr val="000000"/>
              </a:solidFill>
            </a:endParaRPr>
          </a:p>
        </p:txBody>
      </p:sp>
      <p:pic>
        <p:nvPicPr>
          <p:cNvPr id="5" name="Picture 8" descr="Pearson_Bound_Whit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1588" y="6396038"/>
            <a:ext cx="15335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Pearson_Strap_Bound_Whit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75" y="6410325"/>
            <a:ext cx="17668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a:spLocks noChangeArrowheads="1"/>
          </p:cNvSpPr>
          <p:nvPr/>
        </p:nvSpPr>
        <p:spPr bwMode="auto">
          <a:xfrm>
            <a:off x="3175" y="0"/>
            <a:ext cx="9140825" cy="1600200"/>
          </a:xfrm>
          <a:prstGeom prst="rect">
            <a:avLst/>
          </a:prstGeom>
          <a:noFill/>
          <a:ln w="9525">
            <a:noFill/>
            <a:miter lim="800000"/>
            <a:headEnd/>
            <a:tailEnd/>
          </a:ln>
          <a:effectLst/>
        </p:spPr>
        <p:txBody>
          <a:bodyPr anchor="ctr" anchorCtr="1"/>
          <a:lstStyle>
            <a:lvl1pPr eaLnBrk="0" hangingPunct="0">
              <a:defRPr sz="2400">
                <a:solidFill>
                  <a:schemeClr val="tx1"/>
                </a:solidFill>
                <a:latin typeface="Arial" charset="0"/>
                <a:ea typeface="ＭＳ Ｐゴシック" pitchFamily="-84" charset="-128"/>
              </a:defRPr>
            </a:lvl1pPr>
            <a:lvl2pPr marL="37931725" indent="-37474525" eaLnBrk="0" hangingPunct="0">
              <a:defRPr sz="2400">
                <a:solidFill>
                  <a:schemeClr val="tx1"/>
                </a:solidFill>
                <a:latin typeface="Arial" charset="0"/>
                <a:ea typeface="ＭＳ Ｐゴシック" pitchFamily="-84" charset="-128"/>
              </a:defRPr>
            </a:lvl2pPr>
            <a:lvl3pPr eaLnBrk="0" hangingPunct="0">
              <a:defRPr sz="2400">
                <a:solidFill>
                  <a:schemeClr val="tx1"/>
                </a:solidFill>
                <a:latin typeface="Arial" charset="0"/>
                <a:ea typeface="ＭＳ Ｐゴシック" pitchFamily="-84" charset="-128"/>
              </a:defRPr>
            </a:lvl3pPr>
            <a:lvl4pPr eaLnBrk="0" hangingPunct="0">
              <a:defRPr sz="2400">
                <a:solidFill>
                  <a:schemeClr val="tx1"/>
                </a:solidFill>
                <a:latin typeface="Arial" charset="0"/>
                <a:ea typeface="ＭＳ Ｐゴシック" pitchFamily="-84" charset="-128"/>
              </a:defRPr>
            </a:lvl4pPr>
            <a:lvl5pPr eaLnBrk="0" hangingPunct="0">
              <a:defRPr sz="2400">
                <a:solidFill>
                  <a:schemeClr val="tx1"/>
                </a:solidFill>
                <a:latin typeface="Arial" charset="0"/>
                <a:ea typeface="ＭＳ Ｐゴシック" pitchFamily="-84" charset="-128"/>
              </a:defRPr>
            </a:lvl5pPr>
            <a:lvl6pPr marL="457200" eaLnBrk="0" fontAlgn="base" hangingPunct="0">
              <a:spcBef>
                <a:spcPct val="0"/>
              </a:spcBef>
              <a:spcAft>
                <a:spcPct val="0"/>
              </a:spcAft>
              <a:defRPr sz="2400">
                <a:solidFill>
                  <a:schemeClr val="tx1"/>
                </a:solidFill>
                <a:latin typeface="Arial" charset="0"/>
                <a:ea typeface="ＭＳ Ｐゴシック" pitchFamily="-84" charset="-128"/>
              </a:defRPr>
            </a:lvl6pPr>
            <a:lvl7pPr marL="914400" eaLnBrk="0" fontAlgn="base" hangingPunct="0">
              <a:spcBef>
                <a:spcPct val="0"/>
              </a:spcBef>
              <a:spcAft>
                <a:spcPct val="0"/>
              </a:spcAft>
              <a:defRPr sz="2400">
                <a:solidFill>
                  <a:schemeClr val="tx1"/>
                </a:solidFill>
                <a:latin typeface="Arial" charset="0"/>
                <a:ea typeface="ＭＳ Ｐゴシック" pitchFamily="-84" charset="-128"/>
              </a:defRPr>
            </a:lvl7pPr>
            <a:lvl8pPr marL="1371600" eaLnBrk="0" fontAlgn="base" hangingPunct="0">
              <a:spcBef>
                <a:spcPct val="0"/>
              </a:spcBef>
              <a:spcAft>
                <a:spcPct val="0"/>
              </a:spcAft>
              <a:defRPr sz="2400">
                <a:solidFill>
                  <a:schemeClr val="tx1"/>
                </a:solidFill>
                <a:latin typeface="Arial" charset="0"/>
                <a:ea typeface="ＭＳ Ｐゴシック" pitchFamily="-84" charset="-128"/>
              </a:defRPr>
            </a:lvl8pPr>
            <a:lvl9pPr marL="1828800" eaLnBrk="0" fontAlgn="base" hangingPunct="0">
              <a:spcBef>
                <a:spcPct val="0"/>
              </a:spcBef>
              <a:spcAft>
                <a:spcPct val="0"/>
              </a:spcAft>
              <a:defRPr sz="2400">
                <a:solidFill>
                  <a:schemeClr val="tx1"/>
                </a:solidFill>
                <a:latin typeface="Arial" charset="0"/>
                <a:ea typeface="ＭＳ Ｐゴシック" pitchFamily="-84" charset="-128"/>
              </a:defRPr>
            </a:lvl9pPr>
          </a:lstStyle>
          <a:p>
            <a:pPr algn="ctr">
              <a:lnSpc>
                <a:spcPct val="90000"/>
              </a:lnSpc>
              <a:spcAft>
                <a:spcPts val="125"/>
              </a:spcAft>
              <a:defRPr/>
            </a:pPr>
            <a:r>
              <a:rPr lang="en-US" altLang="en-US" sz="4000" smtClean="0">
                <a:solidFill>
                  <a:srgbClr val="FFD16F"/>
                </a:solidFill>
                <a:effectLst>
                  <a:outerShdw blurRad="38100" dist="38100" dir="2700000" algn="tl">
                    <a:srgbClr val="C0C0C0"/>
                  </a:outerShdw>
                </a:effectLst>
                <a:latin typeface="Verdana" pitchFamily="-84" charset="0"/>
              </a:rPr>
              <a:t>PHARMACOLOGY FOR NURSES</a:t>
            </a:r>
          </a:p>
          <a:p>
            <a:pPr algn="ctr">
              <a:lnSpc>
                <a:spcPct val="90000"/>
              </a:lnSpc>
              <a:spcAft>
                <a:spcPts val="125"/>
              </a:spcAft>
              <a:defRPr/>
            </a:pPr>
            <a:r>
              <a:rPr lang="en-US" altLang="en-US" smtClean="0">
                <a:solidFill>
                  <a:srgbClr val="FFFFFF"/>
                </a:solidFill>
                <a:effectLst>
                  <a:outerShdw blurRad="38100" dist="38100" dir="2700000" algn="tl">
                    <a:srgbClr val="C0C0C0"/>
                  </a:outerShdw>
                </a:effectLst>
                <a:latin typeface="Verdana" pitchFamily="-84" charset="0"/>
              </a:rPr>
              <a:t>A Pathophysiological Approach</a:t>
            </a:r>
            <a:endParaRPr lang="en-US" altLang="en-US" sz="2800" smtClean="0">
              <a:solidFill>
                <a:srgbClr val="FFFFFF"/>
              </a:solidFill>
              <a:effectLst>
                <a:outerShdw blurRad="38100" dist="38100" dir="2700000" algn="tl">
                  <a:srgbClr val="C0C0C0"/>
                </a:outerShdw>
              </a:effectLst>
              <a:latin typeface="Verdana" pitchFamily="-84" charset="0"/>
            </a:endParaRPr>
          </a:p>
        </p:txBody>
      </p:sp>
      <p:sp>
        <p:nvSpPr>
          <p:cNvPr id="8" name="Rectangle 7"/>
          <p:cNvSpPr/>
          <p:nvPr userDrawn="1"/>
        </p:nvSpPr>
        <p:spPr bwMode="auto">
          <a:xfrm>
            <a:off x="5715000" y="1447800"/>
            <a:ext cx="3429000" cy="304800"/>
          </a:xfrm>
          <a:prstGeom prst="rect">
            <a:avLst/>
          </a:prstGeom>
          <a:solidFill>
            <a:srgbClr val="774286"/>
          </a:solidFill>
          <a:ln w="9525" cap="flat" cmpd="sng" algn="ctr">
            <a:solidFill>
              <a:srgbClr val="FFFFFF"/>
            </a:solidFill>
            <a:prstDash val="solid"/>
            <a:round/>
            <a:headEnd type="none" w="med" len="med"/>
            <a:tailEnd type="none" w="med" len="med"/>
          </a:ln>
          <a:effectLst/>
        </p:spPr>
        <p:txBody>
          <a:bodyPr/>
          <a:lstStyle>
            <a:lvl1pPr eaLnBrk="0" hangingPunct="0">
              <a:defRPr sz="2400">
                <a:solidFill>
                  <a:schemeClr val="tx1"/>
                </a:solidFill>
                <a:latin typeface="Arial" charset="0"/>
                <a:ea typeface="ＭＳ Ｐゴシック" pitchFamily="-84" charset="-128"/>
              </a:defRPr>
            </a:lvl1pPr>
            <a:lvl2pPr marL="37931725" indent="-37474525" eaLnBrk="0" hangingPunct="0">
              <a:defRPr sz="2400">
                <a:solidFill>
                  <a:schemeClr val="tx1"/>
                </a:solidFill>
                <a:latin typeface="Arial" charset="0"/>
                <a:ea typeface="ＭＳ Ｐゴシック" pitchFamily="-84" charset="-128"/>
              </a:defRPr>
            </a:lvl2pPr>
            <a:lvl3pPr eaLnBrk="0" hangingPunct="0">
              <a:defRPr sz="2400">
                <a:solidFill>
                  <a:schemeClr val="tx1"/>
                </a:solidFill>
                <a:latin typeface="Arial" charset="0"/>
                <a:ea typeface="ＭＳ Ｐゴシック" pitchFamily="-84" charset="-128"/>
              </a:defRPr>
            </a:lvl3pPr>
            <a:lvl4pPr eaLnBrk="0" hangingPunct="0">
              <a:defRPr sz="2400">
                <a:solidFill>
                  <a:schemeClr val="tx1"/>
                </a:solidFill>
                <a:latin typeface="Arial" charset="0"/>
                <a:ea typeface="ＭＳ Ｐゴシック" pitchFamily="-84" charset="-128"/>
              </a:defRPr>
            </a:lvl4pPr>
            <a:lvl5pPr eaLnBrk="0" hangingPunct="0">
              <a:defRPr sz="2400">
                <a:solidFill>
                  <a:schemeClr val="tx1"/>
                </a:solidFill>
                <a:latin typeface="Arial" charset="0"/>
                <a:ea typeface="ＭＳ Ｐゴシック" pitchFamily="-84" charset="-128"/>
              </a:defRPr>
            </a:lvl5pPr>
            <a:lvl6pPr marL="457200" eaLnBrk="0" fontAlgn="base" hangingPunct="0">
              <a:spcBef>
                <a:spcPct val="0"/>
              </a:spcBef>
              <a:spcAft>
                <a:spcPct val="0"/>
              </a:spcAft>
              <a:defRPr sz="2400">
                <a:solidFill>
                  <a:schemeClr val="tx1"/>
                </a:solidFill>
                <a:latin typeface="Arial" charset="0"/>
                <a:ea typeface="ＭＳ Ｐゴシック" pitchFamily="-84" charset="-128"/>
              </a:defRPr>
            </a:lvl6pPr>
            <a:lvl7pPr marL="914400" eaLnBrk="0" fontAlgn="base" hangingPunct="0">
              <a:spcBef>
                <a:spcPct val="0"/>
              </a:spcBef>
              <a:spcAft>
                <a:spcPct val="0"/>
              </a:spcAft>
              <a:defRPr sz="2400">
                <a:solidFill>
                  <a:schemeClr val="tx1"/>
                </a:solidFill>
                <a:latin typeface="Arial" charset="0"/>
                <a:ea typeface="ＭＳ Ｐゴシック" pitchFamily="-84" charset="-128"/>
              </a:defRPr>
            </a:lvl7pPr>
            <a:lvl8pPr marL="1371600" eaLnBrk="0" fontAlgn="base" hangingPunct="0">
              <a:spcBef>
                <a:spcPct val="0"/>
              </a:spcBef>
              <a:spcAft>
                <a:spcPct val="0"/>
              </a:spcAft>
              <a:defRPr sz="2400">
                <a:solidFill>
                  <a:schemeClr val="tx1"/>
                </a:solidFill>
                <a:latin typeface="Arial" charset="0"/>
                <a:ea typeface="ＭＳ Ｐゴシック" pitchFamily="-84" charset="-128"/>
              </a:defRPr>
            </a:lvl8pPr>
            <a:lvl9pPr marL="1828800" eaLnBrk="0" fontAlgn="base" hangingPunct="0">
              <a:spcBef>
                <a:spcPct val="0"/>
              </a:spcBef>
              <a:spcAft>
                <a:spcPct val="0"/>
              </a:spcAft>
              <a:defRPr sz="2400">
                <a:solidFill>
                  <a:schemeClr val="tx1"/>
                </a:solidFill>
                <a:latin typeface="Arial" charset="0"/>
                <a:ea typeface="ＭＳ Ｐゴシック" pitchFamily="-84" charset="-128"/>
              </a:defRPr>
            </a:lvl9pPr>
          </a:lstStyle>
          <a:p>
            <a:pPr algn="ctr">
              <a:defRPr/>
            </a:pPr>
            <a:r>
              <a:rPr lang="en-US" altLang="en-US" sz="1400" smtClean="0">
                <a:solidFill>
                  <a:srgbClr val="FFFFFF"/>
                </a:solidFill>
                <a:effectLst>
                  <a:outerShdw blurRad="38100" dist="38100" dir="2700000" algn="tl">
                    <a:srgbClr val="000000"/>
                  </a:outerShdw>
                </a:effectLst>
              </a:rPr>
              <a:t>FOURTH EDITION</a:t>
            </a:r>
          </a:p>
        </p:txBody>
      </p:sp>
      <p:sp>
        <p:nvSpPr>
          <p:cNvPr id="9" name="Text Box 47"/>
          <p:cNvSpPr txBox="1">
            <a:spLocks noChangeArrowheads="1"/>
          </p:cNvSpPr>
          <p:nvPr userDrawn="1"/>
        </p:nvSpPr>
        <p:spPr bwMode="auto">
          <a:xfrm>
            <a:off x="3581400" y="6400800"/>
            <a:ext cx="4191000" cy="457200"/>
          </a:xfrm>
          <a:prstGeom prst="rect">
            <a:avLst/>
          </a:prstGeom>
          <a:noFill/>
          <a:ln w="9525">
            <a:noFill/>
            <a:miter lim="800000"/>
            <a:headEnd/>
            <a:tailEnd/>
          </a:ln>
        </p:spPr>
        <p:txBody>
          <a:bodyPr anchor="ctr"/>
          <a:lstStyle>
            <a:lvl1pPr eaLnBrk="0" hangingPunct="0">
              <a:defRPr sz="2400">
                <a:solidFill>
                  <a:schemeClr val="tx1"/>
                </a:solidFill>
                <a:latin typeface="Arial" charset="0"/>
                <a:ea typeface="ＭＳ Ｐゴシック" pitchFamily="-84" charset="-128"/>
              </a:defRPr>
            </a:lvl1pPr>
            <a:lvl2pPr marL="37931725" indent="-37474525" eaLnBrk="0" hangingPunct="0">
              <a:defRPr sz="2400">
                <a:solidFill>
                  <a:schemeClr val="tx1"/>
                </a:solidFill>
                <a:latin typeface="Arial" charset="0"/>
                <a:ea typeface="ＭＳ Ｐゴシック" pitchFamily="-84" charset="-128"/>
              </a:defRPr>
            </a:lvl2pPr>
            <a:lvl3pPr eaLnBrk="0" hangingPunct="0">
              <a:defRPr sz="2400">
                <a:solidFill>
                  <a:schemeClr val="tx1"/>
                </a:solidFill>
                <a:latin typeface="Arial" charset="0"/>
                <a:ea typeface="ＭＳ Ｐゴシック" pitchFamily="-84" charset="-128"/>
              </a:defRPr>
            </a:lvl3pPr>
            <a:lvl4pPr eaLnBrk="0" hangingPunct="0">
              <a:defRPr sz="2400">
                <a:solidFill>
                  <a:schemeClr val="tx1"/>
                </a:solidFill>
                <a:latin typeface="Arial" charset="0"/>
                <a:ea typeface="ＭＳ Ｐゴシック" pitchFamily="-84" charset="-128"/>
              </a:defRPr>
            </a:lvl4pPr>
            <a:lvl5pPr eaLnBrk="0" hangingPunct="0">
              <a:defRPr sz="2400">
                <a:solidFill>
                  <a:schemeClr val="tx1"/>
                </a:solidFill>
                <a:latin typeface="Arial" charset="0"/>
                <a:ea typeface="ＭＳ Ｐゴシック" pitchFamily="-84" charset="-128"/>
              </a:defRPr>
            </a:lvl5pPr>
            <a:lvl6pPr marL="457200" eaLnBrk="0" fontAlgn="base" hangingPunct="0">
              <a:spcBef>
                <a:spcPct val="0"/>
              </a:spcBef>
              <a:spcAft>
                <a:spcPct val="0"/>
              </a:spcAft>
              <a:defRPr sz="2400">
                <a:solidFill>
                  <a:schemeClr val="tx1"/>
                </a:solidFill>
                <a:latin typeface="Arial" charset="0"/>
                <a:ea typeface="ＭＳ Ｐゴシック" pitchFamily="-84" charset="-128"/>
              </a:defRPr>
            </a:lvl6pPr>
            <a:lvl7pPr marL="914400" eaLnBrk="0" fontAlgn="base" hangingPunct="0">
              <a:spcBef>
                <a:spcPct val="0"/>
              </a:spcBef>
              <a:spcAft>
                <a:spcPct val="0"/>
              </a:spcAft>
              <a:defRPr sz="2400">
                <a:solidFill>
                  <a:schemeClr val="tx1"/>
                </a:solidFill>
                <a:latin typeface="Arial" charset="0"/>
                <a:ea typeface="ＭＳ Ｐゴシック" pitchFamily="-84" charset="-128"/>
              </a:defRPr>
            </a:lvl7pPr>
            <a:lvl8pPr marL="1371600" eaLnBrk="0" fontAlgn="base" hangingPunct="0">
              <a:spcBef>
                <a:spcPct val="0"/>
              </a:spcBef>
              <a:spcAft>
                <a:spcPct val="0"/>
              </a:spcAft>
              <a:defRPr sz="2400">
                <a:solidFill>
                  <a:schemeClr val="tx1"/>
                </a:solidFill>
                <a:latin typeface="Arial" charset="0"/>
                <a:ea typeface="ＭＳ Ｐゴシック" pitchFamily="-84" charset="-128"/>
              </a:defRPr>
            </a:lvl8pPr>
            <a:lvl9pPr marL="1828800" eaLnBrk="0" fontAlgn="base" hangingPunct="0">
              <a:spcBef>
                <a:spcPct val="0"/>
              </a:spcBef>
              <a:spcAft>
                <a:spcPct val="0"/>
              </a:spcAft>
              <a:defRPr sz="2400">
                <a:solidFill>
                  <a:schemeClr val="tx1"/>
                </a:solidFill>
                <a:latin typeface="Arial" charset="0"/>
                <a:ea typeface="ＭＳ Ｐゴシック" pitchFamily="-84" charset="-128"/>
              </a:defRPr>
            </a:lvl9pPr>
          </a:lstStyle>
          <a:p>
            <a:pPr algn="r">
              <a:defRPr/>
            </a:pPr>
            <a:r>
              <a:rPr lang="en-US" altLang="en-US" sz="900" smtClean="0">
                <a:solidFill>
                  <a:srgbClr val="FFFFFF"/>
                </a:solidFill>
                <a:latin typeface="Verdana" pitchFamily="-84" charset="0"/>
              </a:rPr>
              <a:t>Copyright © 2014, © 2011, © 2008 by Pearson Education, Inc.</a:t>
            </a:r>
          </a:p>
          <a:p>
            <a:pPr algn="r">
              <a:defRPr/>
            </a:pPr>
            <a:r>
              <a:rPr lang="en-US" altLang="en-US" sz="900" smtClean="0">
                <a:solidFill>
                  <a:srgbClr val="FFFFFF"/>
                </a:solidFill>
                <a:latin typeface="Verdana" pitchFamily="-84" charset="0"/>
              </a:rPr>
              <a:t>All Rights Reserved</a:t>
            </a:r>
          </a:p>
        </p:txBody>
      </p:sp>
      <p:pic>
        <p:nvPicPr>
          <p:cNvPr id="10" name="Picture 9" descr="AdamsCov_Hires2.jpg"/>
          <p:cNvPicPr>
            <a:picLocks noChangeAspect="1"/>
          </p:cNvPicPr>
          <p:nvPr userDrawn="1"/>
        </p:nvPicPr>
        <p:blipFill>
          <a:blip r:embed="rId5"/>
          <a:srcRect/>
          <a:stretch>
            <a:fillRect/>
          </a:stretch>
        </p:blipFill>
        <p:spPr bwMode="auto">
          <a:xfrm>
            <a:off x="669925" y="1981200"/>
            <a:ext cx="3216275" cy="4114800"/>
          </a:xfrm>
          <a:prstGeom prst="rect">
            <a:avLst/>
          </a:prstGeom>
          <a:noFill/>
          <a:ln w="9525">
            <a:solidFill>
              <a:schemeClr val="tx1"/>
            </a:solidFill>
            <a:miter lim="800000"/>
            <a:headEnd/>
            <a:tailEnd/>
          </a:ln>
          <a:effectLst>
            <a:outerShdw blurRad="38100" dist="38100" dir="2700000" rotWithShape="0">
              <a:srgbClr val="808080">
                <a:alpha val="75000"/>
              </a:srgbClr>
            </a:outerShdw>
          </a:effectLst>
          <a:extLst>
            <a:ext uri="{909E8E84-426E-40DD-AFC4-6F175D3DCCD1}">
              <a14:hiddenFill xmlns:a14="http://schemas.microsoft.com/office/drawing/2010/main">
                <a:solidFill>
                  <a:srgbClr val="FFFFFF"/>
                </a:solidFill>
              </a14:hiddenFill>
            </a:ext>
          </a:extLst>
        </p:spPr>
      </p:pic>
      <p:sp>
        <p:nvSpPr>
          <p:cNvPr id="11" name="Text Box 14"/>
          <p:cNvSpPr txBox="1">
            <a:spLocks noChangeArrowheads="1"/>
          </p:cNvSpPr>
          <p:nvPr userDrawn="1"/>
        </p:nvSpPr>
        <p:spPr bwMode="auto">
          <a:xfrm>
            <a:off x="5033963" y="2971800"/>
            <a:ext cx="1854200" cy="457200"/>
          </a:xfrm>
          <a:prstGeom prst="rect">
            <a:avLst/>
          </a:prstGeom>
          <a:noFill/>
          <a:ln>
            <a:noFill/>
          </a:ln>
          <a:extLst/>
        </p:spPr>
        <p:txBody>
          <a:bodyPr wrap="none">
            <a:spAutoFit/>
          </a:bodyPr>
          <a:lstStyle>
            <a:lvl1pPr eaLnBrk="0" hangingPunct="0">
              <a:defRPr sz="2400">
                <a:solidFill>
                  <a:schemeClr val="tx1"/>
                </a:solidFill>
                <a:latin typeface="Arial" charset="0"/>
                <a:ea typeface="ＭＳ Ｐゴシック" pitchFamily="-84" charset="-128"/>
              </a:defRPr>
            </a:lvl1pPr>
            <a:lvl2pPr marL="37931725" indent="-37474525" eaLnBrk="0" hangingPunct="0">
              <a:defRPr sz="2400">
                <a:solidFill>
                  <a:schemeClr val="tx1"/>
                </a:solidFill>
                <a:latin typeface="Arial" charset="0"/>
                <a:ea typeface="ＭＳ Ｐゴシック" pitchFamily="-84" charset="-128"/>
              </a:defRPr>
            </a:lvl2pPr>
            <a:lvl3pPr eaLnBrk="0" hangingPunct="0">
              <a:defRPr sz="2400">
                <a:solidFill>
                  <a:schemeClr val="tx1"/>
                </a:solidFill>
                <a:latin typeface="Arial" charset="0"/>
                <a:ea typeface="ＭＳ Ｐゴシック" pitchFamily="-84" charset="-128"/>
              </a:defRPr>
            </a:lvl3pPr>
            <a:lvl4pPr eaLnBrk="0" hangingPunct="0">
              <a:defRPr sz="2400">
                <a:solidFill>
                  <a:schemeClr val="tx1"/>
                </a:solidFill>
                <a:latin typeface="Arial" charset="0"/>
                <a:ea typeface="ＭＳ Ｐゴシック" pitchFamily="-84" charset="-128"/>
              </a:defRPr>
            </a:lvl4pPr>
            <a:lvl5pPr eaLnBrk="0" hangingPunct="0">
              <a:defRPr sz="2400">
                <a:solidFill>
                  <a:schemeClr val="tx1"/>
                </a:solidFill>
                <a:latin typeface="Arial" charset="0"/>
                <a:ea typeface="ＭＳ Ｐゴシック" pitchFamily="-84" charset="-128"/>
              </a:defRPr>
            </a:lvl5pPr>
            <a:lvl6pPr marL="457200" eaLnBrk="0" fontAlgn="base" hangingPunct="0">
              <a:spcBef>
                <a:spcPct val="0"/>
              </a:spcBef>
              <a:spcAft>
                <a:spcPct val="0"/>
              </a:spcAft>
              <a:defRPr sz="2400">
                <a:solidFill>
                  <a:schemeClr val="tx1"/>
                </a:solidFill>
                <a:latin typeface="Arial" charset="0"/>
                <a:ea typeface="ＭＳ Ｐゴシック" pitchFamily="-84" charset="-128"/>
              </a:defRPr>
            </a:lvl6pPr>
            <a:lvl7pPr marL="914400" eaLnBrk="0" fontAlgn="base" hangingPunct="0">
              <a:spcBef>
                <a:spcPct val="0"/>
              </a:spcBef>
              <a:spcAft>
                <a:spcPct val="0"/>
              </a:spcAft>
              <a:defRPr sz="2400">
                <a:solidFill>
                  <a:schemeClr val="tx1"/>
                </a:solidFill>
                <a:latin typeface="Arial" charset="0"/>
                <a:ea typeface="ＭＳ Ｐゴシック" pitchFamily="-84" charset="-128"/>
              </a:defRPr>
            </a:lvl7pPr>
            <a:lvl8pPr marL="1371600" eaLnBrk="0" fontAlgn="base" hangingPunct="0">
              <a:spcBef>
                <a:spcPct val="0"/>
              </a:spcBef>
              <a:spcAft>
                <a:spcPct val="0"/>
              </a:spcAft>
              <a:defRPr sz="2400">
                <a:solidFill>
                  <a:schemeClr val="tx1"/>
                </a:solidFill>
                <a:latin typeface="Arial" charset="0"/>
                <a:ea typeface="ＭＳ Ｐゴシック" pitchFamily="-84" charset="-128"/>
              </a:defRPr>
            </a:lvl8pPr>
            <a:lvl9pPr marL="1828800" eaLnBrk="0" fontAlgn="base" hangingPunct="0">
              <a:spcBef>
                <a:spcPct val="0"/>
              </a:spcBef>
              <a:spcAft>
                <a:spcPct val="0"/>
              </a:spcAft>
              <a:defRPr sz="2400">
                <a:solidFill>
                  <a:schemeClr val="tx1"/>
                </a:solidFill>
                <a:latin typeface="Arial" charset="0"/>
                <a:ea typeface="ＭＳ Ｐゴシック" pitchFamily="-84" charset="-128"/>
              </a:defRPr>
            </a:lvl9pPr>
          </a:lstStyle>
          <a:p>
            <a:pPr eaLnBrk="1" hangingPunct="1">
              <a:defRPr/>
            </a:pPr>
            <a:r>
              <a:rPr lang="en-US" altLang="en-US" b="1" smtClean="0">
                <a:solidFill>
                  <a:srgbClr val="283897"/>
                </a:solidFill>
                <a:latin typeface="Verdana" pitchFamily="-84" charset="0"/>
              </a:rPr>
              <a:t>CHAPTER</a:t>
            </a:r>
            <a:r>
              <a:rPr lang="en-US" altLang="en-US" sz="1800" smtClean="0">
                <a:solidFill>
                  <a:srgbClr val="283897"/>
                </a:solidFill>
                <a:latin typeface="Verdana" pitchFamily="-84" charset="0"/>
              </a:rPr>
              <a:t> </a:t>
            </a:r>
          </a:p>
        </p:txBody>
      </p:sp>
    </p:spTree>
    <p:extLst>
      <p:ext uri="{BB962C8B-B14F-4D97-AF65-F5344CB8AC3E}">
        <p14:creationId xmlns:p14="http://schemas.microsoft.com/office/powerpoint/2010/main" val="13599309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ln>
            <a:solidFill>
              <a:srgbClr val="283897"/>
            </a:solidFill>
          </a:ln>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4062055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ln>
            <a:solidFill>
              <a:srgbClr val="CCEAE0"/>
            </a:solidFill>
          </a:ln>
        </p:spPr>
        <p:txBody>
          <a:bodyPr/>
          <a:lstStyle/>
          <a:p>
            <a:r>
              <a:rPr lang="en-US" smtClean="0"/>
              <a:t>Click to edit Master title style</a:t>
            </a:r>
            <a:endParaRPr lang="en-US"/>
          </a:p>
        </p:txBody>
      </p:sp>
      <p:sp>
        <p:nvSpPr>
          <p:cNvPr id="3" name="Content Placeholder 2"/>
          <p:cNvSpPr>
            <a:spLocks noGrp="1"/>
          </p:cNvSpPr>
          <p:nvPr>
            <p:ph idx="1"/>
          </p:nvPr>
        </p:nvSpPr>
        <p:spPr>
          <a:xfrm>
            <a:off x="457200" y="5761037"/>
            <a:ext cx="8229600" cy="563563"/>
          </a:xfrm>
        </p:spPr>
        <p:txBody>
          <a:bodyPr anchor="b"/>
          <a:lstStyle>
            <a:lvl1pPr marL="342900" indent="-4763" algn="ctr">
              <a:buNone/>
              <a:tabLst>
                <a:tab pos="7773988" algn="l"/>
              </a:tabLst>
              <a:defRPr sz="1400"/>
            </a:lvl1pPr>
            <a:lvl2pPr algn="ctr">
              <a:buNone/>
              <a:tabLst>
                <a:tab pos="7773988" algn="l"/>
              </a:tabLst>
              <a:defRPr sz="1400"/>
            </a:lvl2pPr>
            <a:lvl3pPr algn="ctr">
              <a:buNone/>
              <a:tabLst>
                <a:tab pos="7773988" algn="l"/>
              </a:tabLst>
              <a:defRPr sz="1400"/>
            </a:lvl3pPr>
            <a:lvl4pPr algn="ctr">
              <a:buNone/>
              <a:tabLst>
                <a:tab pos="7773988" algn="l"/>
              </a:tabLst>
              <a:defRPr sz="1400"/>
            </a:lvl4pPr>
            <a:lvl5pPr algn="ctr">
              <a:buNone/>
              <a:tabLst>
                <a:tab pos="7773988" algn="l"/>
              </a:tabLst>
              <a:defRPr sz="1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3330490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4114800" cy="4525963"/>
          </a:xfrm>
        </p:spPr>
        <p:txBody>
          <a:bodyPr/>
          <a:lstStyle>
            <a:lvl1pPr>
              <a:defRPr sz="2800"/>
            </a:lvl1pPr>
            <a:lvl2pPr>
              <a:defRPr sz="2600"/>
            </a:lvl2pPr>
            <a:lvl3pPr>
              <a:defRPr sz="2400"/>
            </a:lvl3pPr>
            <a:lvl4pPr>
              <a:defRPr sz="22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1936699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7400"/>
            <a:ext cx="8229600" cy="1371600"/>
          </a:xfrm>
          <a:noFill/>
          <a:ln>
            <a:noFill/>
          </a:ln>
        </p:spPr>
        <p:txBody>
          <a:bodyPr/>
          <a:lstStyle>
            <a:lvl1pPr>
              <a:defRPr>
                <a:solidFill>
                  <a:srgbClr val="283897"/>
                </a:solidFill>
              </a:defRPr>
            </a:lvl1pPr>
          </a:lstStyle>
          <a:p>
            <a:r>
              <a:rPr lang="en-US" smtClean="0"/>
              <a:t>Click to edit Master title style</a:t>
            </a:r>
            <a:endParaRPr lang="en-US"/>
          </a:p>
        </p:txBody>
      </p:sp>
      <p:sp>
        <p:nvSpPr>
          <p:cNvPr id="3" name="Content Placeholder 2"/>
          <p:cNvSpPr>
            <a:spLocks noGrp="1"/>
          </p:cNvSpPr>
          <p:nvPr>
            <p:ph idx="1"/>
          </p:nvPr>
        </p:nvSpPr>
        <p:spPr>
          <a:xfrm>
            <a:off x="457200" y="3810000"/>
            <a:ext cx="8229600" cy="1295400"/>
          </a:xfrm>
        </p:spPr>
        <p:txBody>
          <a:bodyPr/>
          <a:lstStyle>
            <a:lvl1pPr marL="0" indent="0" algn="ctr">
              <a:buNone/>
              <a:tabLst>
                <a:tab pos="7773988" algn="l"/>
              </a:tabLst>
              <a:defRPr sz="3200"/>
            </a:lvl1pPr>
            <a:lvl2pPr algn="ctr">
              <a:buNone/>
              <a:tabLst>
                <a:tab pos="7773988" algn="l"/>
              </a:tabLst>
              <a:defRPr sz="1400"/>
            </a:lvl2pPr>
            <a:lvl3pPr algn="ctr">
              <a:buNone/>
              <a:tabLst>
                <a:tab pos="7773988" algn="l"/>
              </a:tabLst>
              <a:defRPr sz="1400"/>
            </a:lvl3pPr>
            <a:lvl4pPr algn="ctr">
              <a:buNone/>
              <a:tabLst>
                <a:tab pos="7773988" algn="l"/>
              </a:tabLst>
              <a:defRPr sz="1400"/>
            </a:lvl4pPr>
            <a:lvl5pPr algn="ctr">
              <a:buNone/>
              <a:tabLst>
                <a:tab pos="7773988" algn="l"/>
              </a:tabLst>
              <a:defRPr sz="1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5772500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525" y="0"/>
            <a:ext cx="9153525" cy="6400800"/>
          </a:xfrm>
          <a:noFill/>
          <a:ln>
            <a:noFill/>
          </a:ln>
        </p:spPr>
        <p:txBody>
          <a:bodyPr/>
          <a:lstStyle>
            <a:lvl1pPr>
              <a:defRPr>
                <a:solidFill>
                  <a:srgbClr val="283897"/>
                </a:solidFill>
              </a:defRPr>
            </a:lvl1pPr>
          </a:lstStyle>
          <a:p>
            <a:r>
              <a:rPr lang="en-US" smtClean="0"/>
              <a:t>Click to edit Master title style</a:t>
            </a:r>
            <a:endParaRPr lang="en-US"/>
          </a:p>
        </p:txBody>
      </p:sp>
    </p:spTree>
    <p:extLst>
      <p:ext uri="{BB962C8B-B14F-4D97-AF65-F5344CB8AC3E}">
        <p14:creationId xmlns:p14="http://schemas.microsoft.com/office/powerpoint/2010/main" val="3665838318"/>
      </p:ext>
    </p:extLst>
  </p:cSld>
  <p:clrMapOvr>
    <a:masterClrMapping/>
  </p:clrMapOvr>
  <p:transition advTm="0"/>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ln>
            <a:solidFill>
              <a:srgbClr val="CCEAE0"/>
            </a:solidFill>
          </a:ln>
        </p:spPr>
        <p:txBody>
          <a:bodyPr/>
          <a:lstStyle/>
          <a:p>
            <a:r>
              <a:rPr lang="en-US" smtClean="0"/>
              <a:t>Click to edit Master title style</a:t>
            </a:r>
            <a:endParaRPr lang="en-US"/>
          </a:p>
        </p:txBody>
      </p:sp>
    </p:spTree>
    <p:extLst>
      <p:ext uri="{BB962C8B-B14F-4D97-AF65-F5344CB8AC3E}">
        <p14:creationId xmlns:p14="http://schemas.microsoft.com/office/powerpoint/2010/main" val="219059965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44853354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7219888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81462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685800"/>
          </a:xfrm>
          <a:noFill/>
          <a:ln>
            <a:noFill/>
          </a:ln>
        </p:spPr>
        <p:txBody>
          <a:bodyPr/>
          <a:lstStyle>
            <a:lvl1pPr algn="l">
              <a:defRPr sz="1100">
                <a:solidFill>
                  <a:srgbClr val="000000"/>
                </a:solidFill>
                <a:effectLst/>
              </a:defRPr>
            </a:lvl1pPr>
          </a:lstStyle>
          <a:p>
            <a:r>
              <a:rPr lang="en-US" smtClean="0"/>
              <a:t>Click to edit Master title style</a:t>
            </a:r>
            <a:endParaRPr lang="en-US"/>
          </a:p>
        </p:txBody>
      </p:sp>
    </p:spTree>
    <p:extLst>
      <p:ext uri="{BB962C8B-B14F-4D97-AF65-F5344CB8AC3E}">
        <p14:creationId xmlns:p14="http://schemas.microsoft.com/office/powerpoint/2010/main" val="7245831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a:xfrm>
            <a:off x="2514600" y="3086100"/>
            <a:ext cx="4114800" cy="685800"/>
          </a:xfrm>
          <a:noFill/>
          <a:ln>
            <a:noFill/>
          </a:ln>
        </p:spPr>
        <p:txBody>
          <a:bodyPr/>
          <a:lstStyle>
            <a:lvl1pPr algn="ctr">
              <a:defRPr sz="1100">
                <a:solidFill>
                  <a:srgbClr val="000000"/>
                </a:solidFill>
                <a:effectLst/>
              </a:defRPr>
            </a:lvl1pPr>
          </a:lstStyle>
          <a:p>
            <a:r>
              <a:rPr lang="en-US" smtClean="0"/>
              <a:t>Click to edit Master title style</a:t>
            </a:r>
            <a:endParaRPr lang="en-US"/>
          </a:p>
        </p:txBody>
      </p:sp>
    </p:spTree>
    <p:extLst>
      <p:ext uri="{BB962C8B-B14F-4D97-AF65-F5344CB8AC3E}">
        <p14:creationId xmlns:p14="http://schemas.microsoft.com/office/powerpoint/2010/main" val="359659605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5486400"/>
            <a:ext cx="8229600" cy="685800"/>
          </a:xfrm>
          <a:noFill/>
          <a:ln>
            <a:noFill/>
          </a:ln>
        </p:spPr>
        <p:txBody>
          <a:bodyPr/>
          <a:lstStyle>
            <a:lvl1pPr algn="ctr">
              <a:defRPr sz="1400">
                <a:solidFill>
                  <a:srgbClr val="000000"/>
                </a:solidFill>
                <a:effectLst/>
              </a:defRPr>
            </a:lvl1pPr>
          </a:lstStyle>
          <a:p>
            <a:r>
              <a:rPr lang="en-US" smtClean="0"/>
              <a:t>Click to edit Master title style</a:t>
            </a:r>
            <a:endParaRPr lang="en-US"/>
          </a:p>
        </p:txBody>
      </p:sp>
    </p:spTree>
    <p:extLst>
      <p:ext uri="{BB962C8B-B14F-4D97-AF65-F5344CB8AC3E}">
        <p14:creationId xmlns:p14="http://schemas.microsoft.com/office/powerpoint/2010/main" val="142529249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254712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13257392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60562617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5847394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9588" y="0"/>
            <a:ext cx="2284412" cy="61261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175" y="0"/>
            <a:ext cx="6704013" cy="61261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3094766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1"/>
          <p:cNvSpPr/>
          <p:nvPr userDrawn="1"/>
        </p:nvSpPr>
        <p:spPr bwMode="auto">
          <a:xfrm>
            <a:off x="0" y="0"/>
            <a:ext cx="9144000" cy="6400800"/>
          </a:xfrm>
          <a:prstGeom prst="rect">
            <a:avLst/>
          </a:prstGeom>
          <a:gradFill flip="none" rotWithShape="1">
            <a:gsLst>
              <a:gs pos="0">
                <a:srgbClr val="283897"/>
              </a:gs>
              <a:gs pos="100000">
                <a:srgbClr val="0177BF"/>
              </a:gs>
            </a:gsLst>
            <a:lin ang="5400000" scaled="0"/>
            <a:tileRect/>
          </a:gradFill>
          <a:ln w="9525" cap="flat" cmpd="sng" algn="ctr">
            <a:solidFill>
              <a:srgbClr val="0177BF"/>
            </a:solidFill>
            <a:prstDash val="solid"/>
            <a:round/>
            <a:headEnd type="none" w="med" len="med"/>
            <a:tailEnd type="none" w="med" len="med"/>
          </a:ln>
          <a:effectLst/>
        </p:spPr>
        <p:txBody>
          <a:bodyPr/>
          <a:lstStyle>
            <a:lvl1pPr eaLnBrk="0" hangingPunct="0">
              <a:defRPr sz="2400">
                <a:solidFill>
                  <a:schemeClr val="tx1"/>
                </a:solidFill>
                <a:latin typeface="Arial" charset="0"/>
                <a:ea typeface="ＭＳ Ｐゴシック" pitchFamily="-84" charset="-128"/>
              </a:defRPr>
            </a:lvl1pPr>
            <a:lvl2pPr marL="37931725" indent="-37474525" eaLnBrk="0" hangingPunct="0">
              <a:defRPr sz="2400">
                <a:solidFill>
                  <a:schemeClr val="tx1"/>
                </a:solidFill>
                <a:latin typeface="Arial" charset="0"/>
                <a:ea typeface="ＭＳ Ｐゴシック" pitchFamily="-84" charset="-128"/>
              </a:defRPr>
            </a:lvl2pPr>
            <a:lvl3pPr eaLnBrk="0" hangingPunct="0">
              <a:defRPr sz="2400">
                <a:solidFill>
                  <a:schemeClr val="tx1"/>
                </a:solidFill>
                <a:latin typeface="Arial" charset="0"/>
                <a:ea typeface="ＭＳ Ｐゴシック" pitchFamily="-84" charset="-128"/>
              </a:defRPr>
            </a:lvl3pPr>
            <a:lvl4pPr eaLnBrk="0" hangingPunct="0">
              <a:defRPr sz="2400">
                <a:solidFill>
                  <a:schemeClr val="tx1"/>
                </a:solidFill>
                <a:latin typeface="Arial" charset="0"/>
                <a:ea typeface="ＭＳ Ｐゴシック" pitchFamily="-84" charset="-128"/>
              </a:defRPr>
            </a:lvl4pPr>
            <a:lvl5pPr eaLnBrk="0" hangingPunct="0">
              <a:defRPr sz="2400">
                <a:solidFill>
                  <a:schemeClr val="tx1"/>
                </a:solidFill>
                <a:latin typeface="Arial" charset="0"/>
                <a:ea typeface="ＭＳ Ｐゴシック" pitchFamily="-84" charset="-128"/>
              </a:defRPr>
            </a:lvl5pPr>
            <a:lvl6pPr marL="457200" eaLnBrk="0" fontAlgn="base" hangingPunct="0">
              <a:spcBef>
                <a:spcPct val="0"/>
              </a:spcBef>
              <a:spcAft>
                <a:spcPct val="0"/>
              </a:spcAft>
              <a:defRPr sz="2400">
                <a:solidFill>
                  <a:schemeClr val="tx1"/>
                </a:solidFill>
                <a:latin typeface="Arial" charset="0"/>
                <a:ea typeface="ＭＳ Ｐゴシック" pitchFamily="-84" charset="-128"/>
              </a:defRPr>
            </a:lvl6pPr>
            <a:lvl7pPr marL="914400" eaLnBrk="0" fontAlgn="base" hangingPunct="0">
              <a:spcBef>
                <a:spcPct val="0"/>
              </a:spcBef>
              <a:spcAft>
                <a:spcPct val="0"/>
              </a:spcAft>
              <a:defRPr sz="2400">
                <a:solidFill>
                  <a:schemeClr val="tx1"/>
                </a:solidFill>
                <a:latin typeface="Arial" charset="0"/>
                <a:ea typeface="ＭＳ Ｐゴシック" pitchFamily="-84" charset="-128"/>
              </a:defRPr>
            </a:lvl7pPr>
            <a:lvl8pPr marL="1371600" eaLnBrk="0" fontAlgn="base" hangingPunct="0">
              <a:spcBef>
                <a:spcPct val="0"/>
              </a:spcBef>
              <a:spcAft>
                <a:spcPct val="0"/>
              </a:spcAft>
              <a:defRPr sz="2400">
                <a:solidFill>
                  <a:schemeClr val="tx1"/>
                </a:solidFill>
                <a:latin typeface="Arial" charset="0"/>
                <a:ea typeface="ＭＳ Ｐゴシック" pitchFamily="-84" charset="-128"/>
              </a:defRPr>
            </a:lvl8pPr>
            <a:lvl9pPr marL="1828800" eaLnBrk="0" fontAlgn="base" hangingPunct="0">
              <a:spcBef>
                <a:spcPct val="0"/>
              </a:spcBef>
              <a:spcAft>
                <a:spcPct val="0"/>
              </a:spcAft>
              <a:defRPr sz="2400">
                <a:solidFill>
                  <a:schemeClr val="tx1"/>
                </a:solidFill>
                <a:latin typeface="Arial" charset="0"/>
                <a:ea typeface="ＭＳ Ｐゴシック" pitchFamily="-84" charset="-128"/>
              </a:defRPr>
            </a:lvl9pPr>
          </a:lstStyle>
          <a:p>
            <a:pPr>
              <a:defRPr/>
            </a:pPr>
            <a:endParaRPr lang="en-US" altLang="en-US" smtClean="0">
              <a:solidFill>
                <a:srgbClr val="000000"/>
              </a:solidFill>
            </a:endParaRPr>
          </a:p>
        </p:txBody>
      </p:sp>
      <p:pic>
        <p:nvPicPr>
          <p:cNvPr id="3" name="Picture 8" descr="AdamsCov_Hires6.jp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1606550"/>
            <a:ext cx="9144000" cy="479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a:spLocks noChangeArrowheads="1"/>
          </p:cNvSpPr>
          <p:nvPr/>
        </p:nvSpPr>
        <p:spPr bwMode="gray">
          <a:xfrm>
            <a:off x="-3175" y="6400800"/>
            <a:ext cx="9153525" cy="457200"/>
          </a:xfrm>
          <a:prstGeom prst="rect">
            <a:avLst/>
          </a:prstGeom>
          <a:solidFill>
            <a:srgbClr val="0177BF"/>
          </a:solidFill>
          <a:ln w="9525">
            <a:solidFill>
              <a:srgbClr val="0177BF"/>
            </a:solidFill>
            <a:miter lim="800000"/>
            <a:headEnd/>
            <a:tailEnd/>
          </a:ln>
        </p:spPr>
        <p:txBody>
          <a:bodyPr wrap="none" lIns="0" tIns="0" rIns="0" bIns="0" anchor="ctr"/>
          <a:lstStyle>
            <a:lvl1pPr defTabSz="457200" eaLnBrk="0" hangingPunct="0">
              <a:defRPr sz="2400">
                <a:solidFill>
                  <a:schemeClr val="tx1"/>
                </a:solidFill>
                <a:latin typeface="Arial" charset="0"/>
                <a:ea typeface="ＭＳ Ｐゴシック" pitchFamily="-84" charset="-128"/>
              </a:defRPr>
            </a:lvl1pPr>
            <a:lvl2pPr marL="37931725" indent="-37474525" defTabSz="457200" eaLnBrk="0" hangingPunct="0">
              <a:defRPr sz="2400">
                <a:solidFill>
                  <a:schemeClr val="tx1"/>
                </a:solidFill>
                <a:latin typeface="Arial" charset="0"/>
                <a:ea typeface="ＭＳ Ｐゴシック" pitchFamily="-84" charset="-128"/>
              </a:defRPr>
            </a:lvl2pPr>
            <a:lvl3pPr eaLnBrk="0" hangingPunct="0">
              <a:defRPr sz="2400">
                <a:solidFill>
                  <a:schemeClr val="tx1"/>
                </a:solidFill>
                <a:latin typeface="Arial" charset="0"/>
                <a:ea typeface="ＭＳ Ｐゴシック" pitchFamily="-84" charset="-128"/>
              </a:defRPr>
            </a:lvl3pPr>
            <a:lvl4pPr eaLnBrk="0" hangingPunct="0">
              <a:defRPr sz="2400">
                <a:solidFill>
                  <a:schemeClr val="tx1"/>
                </a:solidFill>
                <a:latin typeface="Arial" charset="0"/>
                <a:ea typeface="ＭＳ Ｐゴシック" pitchFamily="-84" charset="-128"/>
              </a:defRPr>
            </a:lvl4pPr>
            <a:lvl5pPr eaLnBrk="0" hangingPunct="0">
              <a:defRPr sz="2400">
                <a:solidFill>
                  <a:schemeClr val="tx1"/>
                </a:solidFill>
                <a:latin typeface="Arial" charset="0"/>
                <a:ea typeface="ＭＳ Ｐゴシック" pitchFamily="-84" charset="-128"/>
              </a:defRPr>
            </a:lvl5pPr>
            <a:lvl6pPr marL="457200" eaLnBrk="0" fontAlgn="base" hangingPunct="0">
              <a:spcBef>
                <a:spcPct val="0"/>
              </a:spcBef>
              <a:spcAft>
                <a:spcPct val="0"/>
              </a:spcAft>
              <a:defRPr sz="2400">
                <a:solidFill>
                  <a:schemeClr val="tx1"/>
                </a:solidFill>
                <a:latin typeface="Arial" charset="0"/>
                <a:ea typeface="ＭＳ Ｐゴシック" pitchFamily="-84" charset="-128"/>
              </a:defRPr>
            </a:lvl6pPr>
            <a:lvl7pPr marL="914400" eaLnBrk="0" fontAlgn="base" hangingPunct="0">
              <a:spcBef>
                <a:spcPct val="0"/>
              </a:spcBef>
              <a:spcAft>
                <a:spcPct val="0"/>
              </a:spcAft>
              <a:defRPr sz="2400">
                <a:solidFill>
                  <a:schemeClr val="tx1"/>
                </a:solidFill>
                <a:latin typeface="Arial" charset="0"/>
                <a:ea typeface="ＭＳ Ｐゴシック" pitchFamily="-84" charset="-128"/>
              </a:defRPr>
            </a:lvl7pPr>
            <a:lvl8pPr marL="1371600" eaLnBrk="0" fontAlgn="base" hangingPunct="0">
              <a:spcBef>
                <a:spcPct val="0"/>
              </a:spcBef>
              <a:spcAft>
                <a:spcPct val="0"/>
              </a:spcAft>
              <a:defRPr sz="2400">
                <a:solidFill>
                  <a:schemeClr val="tx1"/>
                </a:solidFill>
                <a:latin typeface="Arial" charset="0"/>
                <a:ea typeface="ＭＳ Ｐゴシック" pitchFamily="-84" charset="-128"/>
              </a:defRPr>
            </a:lvl8pPr>
            <a:lvl9pPr marL="1828800" eaLnBrk="0" fontAlgn="base" hangingPunct="0">
              <a:spcBef>
                <a:spcPct val="0"/>
              </a:spcBef>
              <a:spcAft>
                <a:spcPct val="0"/>
              </a:spcAft>
              <a:defRPr sz="2400">
                <a:solidFill>
                  <a:schemeClr val="tx1"/>
                </a:solidFill>
                <a:latin typeface="Arial" charset="0"/>
                <a:ea typeface="ＭＳ Ｐゴシック" pitchFamily="-84" charset="-128"/>
              </a:defRPr>
            </a:lvl9pPr>
          </a:lstStyle>
          <a:p>
            <a:pPr>
              <a:defRPr/>
            </a:pPr>
            <a:endParaRPr lang="en-US" altLang="en-US" smtClean="0">
              <a:solidFill>
                <a:srgbClr val="000000"/>
              </a:solidFill>
            </a:endParaRPr>
          </a:p>
        </p:txBody>
      </p:sp>
      <p:pic>
        <p:nvPicPr>
          <p:cNvPr id="5" name="Picture 8" descr="Pearson_Bound_Whit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1588" y="6396038"/>
            <a:ext cx="15335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Pearson_Strap_Bound_Whit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75" y="6410325"/>
            <a:ext cx="17668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a:spLocks noChangeArrowheads="1"/>
          </p:cNvSpPr>
          <p:nvPr/>
        </p:nvSpPr>
        <p:spPr bwMode="auto">
          <a:xfrm>
            <a:off x="3175" y="0"/>
            <a:ext cx="9140825" cy="1600200"/>
          </a:xfrm>
          <a:prstGeom prst="rect">
            <a:avLst/>
          </a:prstGeom>
          <a:noFill/>
          <a:ln w="9525">
            <a:noFill/>
            <a:miter lim="800000"/>
            <a:headEnd/>
            <a:tailEnd/>
          </a:ln>
          <a:effectLst/>
        </p:spPr>
        <p:txBody>
          <a:bodyPr anchor="ctr" anchorCtr="1"/>
          <a:lstStyle>
            <a:lvl1pPr eaLnBrk="0" hangingPunct="0">
              <a:defRPr sz="2400">
                <a:solidFill>
                  <a:schemeClr val="tx1"/>
                </a:solidFill>
                <a:latin typeface="Arial" charset="0"/>
                <a:ea typeface="ＭＳ Ｐゴシック" pitchFamily="-84" charset="-128"/>
              </a:defRPr>
            </a:lvl1pPr>
            <a:lvl2pPr marL="37931725" indent="-37474525" eaLnBrk="0" hangingPunct="0">
              <a:defRPr sz="2400">
                <a:solidFill>
                  <a:schemeClr val="tx1"/>
                </a:solidFill>
                <a:latin typeface="Arial" charset="0"/>
                <a:ea typeface="ＭＳ Ｐゴシック" pitchFamily="-84" charset="-128"/>
              </a:defRPr>
            </a:lvl2pPr>
            <a:lvl3pPr eaLnBrk="0" hangingPunct="0">
              <a:defRPr sz="2400">
                <a:solidFill>
                  <a:schemeClr val="tx1"/>
                </a:solidFill>
                <a:latin typeface="Arial" charset="0"/>
                <a:ea typeface="ＭＳ Ｐゴシック" pitchFamily="-84" charset="-128"/>
              </a:defRPr>
            </a:lvl3pPr>
            <a:lvl4pPr eaLnBrk="0" hangingPunct="0">
              <a:defRPr sz="2400">
                <a:solidFill>
                  <a:schemeClr val="tx1"/>
                </a:solidFill>
                <a:latin typeface="Arial" charset="0"/>
                <a:ea typeface="ＭＳ Ｐゴシック" pitchFamily="-84" charset="-128"/>
              </a:defRPr>
            </a:lvl4pPr>
            <a:lvl5pPr eaLnBrk="0" hangingPunct="0">
              <a:defRPr sz="2400">
                <a:solidFill>
                  <a:schemeClr val="tx1"/>
                </a:solidFill>
                <a:latin typeface="Arial" charset="0"/>
                <a:ea typeface="ＭＳ Ｐゴシック" pitchFamily="-84" charset="-128"/>
              </a:defRPr>
            </a:lvl5pPr>
            <a:lvl6pPr marL="457200" eaLnBrk="0" fontAlgn="base" hangingPunct="0">
              <a:spcBef>
                <a:spcPct val="0"/>
              </a:spcBef>
              <a:spcAft>
                <a:spcPct val="0"/>
              </a:spcAft>
              <a:defRPr sz="2400">
                <a:solidFill>
                  <a:schemeClr val="tx1"/>
                </a:solidFill>
                <a:latin typeface="Arial" charset="0"/>
                <a:ea typeface="ＭＳ Ｐゴシック" pitchFamily="-84" charset="-128"/>
              </a:defRPr>
            </a:lvl6pPr>
            <a:lvl7pPr marL="914400" eaLnBrk="0" fontAlgn="base" hangingPunct="0">
              <a:spcBef>
                <a:spcPct val="0"/>
              </a:spcBef>
              <a:spcAft>
                <a:spcPct val="0"/>
              </a:spcAft>
              <a:defRPr sz="2400">
                <a:solidFill>
                  <a:schemeClr val="tx1"/>
                </a:solidFill>
                <a:latin typeface="Arial" charset="0"/>
                <a:ea typeface="ＭＳ Ｐゴシック" pitchFamily="-84" charset="-128"/>
              </a:defRPr>
            </a:lvl7pPr>
            <a:lvl8pPr marL="1371600" eaLnBrk="0" fontAlgn="base" hangingPunct="0">
              <a:spcBef>
                <a:spcPct val="0"/>
              </a:spcBef>
              <a:spcAft>
                <a:spcPct val="0"/>
              </a:spcAft>
              <a:defRPr sz="2400">
                <a:solidFill>
                  <a:schemeClr val="tx1"/>
                </a:solidFill>
                <a:latin typeface="Arial" charset="0"/>
                <a:ea typeface="ＭＳ Ｐゴシック" pitchFamily="-84" charset="-128"/>
              </a:defRPr>
            </a:lvl8pPr>
            <a:lvl9pPr marL="1828800" eaLnBrk="0" fontAlgn="base" hangingPunct="0">
              <a:spcBef>
                <a:spcPct val="0"/>
              </a:spcBef>
              <a:spcAft>
                <a:spcPct val="0"/>
              </a:spcAft>
              <a:defRPr sz="2400">
                <a:solidFill>
                  <a:schemeClr val="tx1"/>
                </a:solidFill>
                <a:latin typeface="Arial" charset="0"/>
                <a:ea typeface="ＭＳ Ｐゴシック" pitchFamily="-84" charset="-128"/>
              </a:defRPr>
            </a:lvl9pPr>
          </a:lstStyle>
          <a:p>
            <a:pPr algn="ctr">
              <a:lnSpc>
                <a:spcPct val="90000"/>
              </a:lnSpc>
              <a:spcAft>
                <a:spcPts val="125"/>
              </a:spcAft>
              <a:defRPr/>
            </a:pPr>
            <a:r>
              <a:rPr lang="en-US" altLang="en-US" sz="4000" smtClean="0">
                <a:solidFill>
                  <a:srgbClr val="FFD16F"/>
                </a:solidFill>
                <a:effectLst>
                  <a:outerShdw blurRad="38100" dist="38100" dir="2700000" algn="tl">
                    <a:srgbClr val="C0C0C0"/>
                  </a:outerShdw>
                </a:effectLst>
                <a:latin typeface="Verdana" pitchFamily="-84" charset="0"/>
              </a:rPr>
              <a:t>PHARMACOLOGY FOR NURSES</a:t>
            </a:r>
          </a:p>
          <a:p>
            <a:pPr algn="ctr">
              <a:lnSpc>
                <a:spcPct val="90000"/>
              </a:lnSpc>
              <a:spcAft>
                <a:spcPts val="125"/>
              </a:spcAft>
              <a:defRPr/>
            </a:pPr>
            <a:r>
              <a:rPr lang="en-US" altLang="en-US" smtClean="0">
                <a:solidFill>
                  <a:srgbClr val="FFFFFF"/>
                </a:solidFill>
                <a:effectLst>
                  <a:outerShdw blurRad="38100" dist="38100" dir="2700000" algn="tl">
                    <a:srgbClr val="C0C0C0"/>
                  </a:outerShdw>
                </a:effectLst>
                <a:latin typeface="Verdana" pitchFamily="-84" charset="0"/>
              </a:rPr>
              <a:t>A Pathophysiological Approach</a:t>
            </a:r>
            <a:endParaRPr lang="en-US" altLang="en-US" sz="2800" smtClean="0">
              <a:solidFill>
                <a:srgbClr val="FFFFFF"/>
              </a:solidFill>
              <a:effectLst>
                <a:outerShdw blurRad="38100" dist="38100" dir="2700000" algn="tl">
                  <a:srgbClr val="C0C0C0"/>
                </a:outerShdw>
              </a:effectLst>
              <a:latin typeface="Verdana" pitchFamily="-84" charset="0"/>
            </a:endParaRPr>
          </a:p>
        </p:txBody>
      </p:sp>
      <p:sp>
        <p:nvSpPr>
          <p:cNvPr id="8" name="Rectangle 7"/>
          <p:cNvSpPr/>
          <p:nvPr userDrawn="1"/>
        </p:nvSpPr>
        <p:spPr bwMode="auto">
          <a:xfrm>
            <a:off x="5715000" y="1447800"/>
            <a:ext cx="3429000" cy="304800"/>
          </a:xfrm>
          <a:prstGeom prst="rect">
            <a:avLst/>
          </a:prstGeom>
          <a:solidFill>
            <a:srgbClr val="774286"/>
          </a:solidFill>
          <a:ln w="9525" cap="flat" cmpd="sng" algn="ctr">
            <a:solidFill>
              <a:srgbClr val="FFFFFF"/>
            </a:solidFill>
            <a:prstDash val="solid"/>
            <a:round/>
            <a:headEnd type="none" w="med" len="med"/>
            <a:tailEnd type="none" w="med" len="med"/>
          </a:ln>
          <a:effectLst/>
        </p:spPr>
        <p:txBody>
          <a:bodyPr/>
          <a:lstStyle>
            <a:lvl1pPr eaLnBrk="0" hangingPunct="0">
              <a:defRPr sz="2400">
                <a:solidFill>
                  <a:schemeClr val="tx1"/>
                </a:solidFill>
                <a:latin typeface="Arial" charset="0"/>
                <a:ea typeface="ＭＳ Ｐゴシック" pitchFamily="-84" charset="-128"/>
              </a:defRPr>
            </a:lvl1pPr>
            <a:lvl2pPr marL="37931725" indent="-37474525" eaLnBrk="0" hangingPunct="0">
              <a:defRPr sz="2400">
                <a:solidFill>
                  <a:schemeClr val="tx1"/>
                </a:solidFill>
                <a:latin typeface="Arial" charset="0"/>
                <a:ea typeface="ＭＳ Ｐゴシック" pitchFamily="-84" charset="-128"/>
              </a:defRPr>
            </a:lvl2pPr>
            <a:lvl3pPr eaLnBrk="0" hangingPunct="0">
              <a:defRPr sz="2400">
                <a:solidFill>
                  <a:schemeClr val="tx1"/>
                </a:solidFill>
                <a:latin typeface="Arial" charset="0"/>
                <a:ea typeface="ＭＳ Ｐゴシック" pitchFamily="-84" charset="-128"/>
              </a:defRPr>
            </a:lvl3pPr>
            <a:lvl4pPr eaLnBrk="0" hangingPunct="0">
              <a:defRPr sz="2400">
                <a:solidFill>
                  <a:schemeClr val="tx1"/>
                </a:solidFill>
                <a:latin typeface="Arial" charset="0"/>
                <a:ea typeface="ＭＳ Ｐゴシック" pitchFamily="-84" charset="-128"/>
              </a:defRPr>
            </a:lvl4pPr>
            <a:lvl5pPr eaLnBrk="0" hangingPunct="0">
              <a:defRPr sz="2400">
                <a:solidFill>
                  <a:schemeClr val="tx1"/>
                </a:solidFill>
                <a:latin typeface="Arial" charset="0"/>
                <a:ea typeface="ＭＳ Ｐゴシック" pitchFamily="-84" charset="-128"/>
              </a:defRPr>
            </a:lvl5pPr>
            <a:lvl6pPr marL="457200" eaLnBrk="0" fontAlgn="base" hangingPunct="0">
              <a:spcBef>
                <a:spcPct val="0"/>
              </a:spcBef>
              <a:spcAft>
                <a:spcPct val="0"/>
              </a:spcAft>
              <a:defRPr sz="2400">
                <a:solidFill>
                  <a:schemeClr val="tx1"/>
                </a:solidFill>
                <a:latin typeface="Arial" charset="0"/>
                <a:ea typeface="ＭＳ Ｐゴシック" pitchFamily="-84" charset="-128"/>
              </a:defRPr>
            </a:lvl6pPr>
            <a:lvl7pPr marL="914400" eaLnBrk="0" fontAlgn="base" hangingPunct="0">
              <a:spcBef>
                <a:spcPct val="0"/>
              </a:spcBef>
              <a:spcAft>
                <a:spcPct val="0"/>
              </a:spcAft>
              <a:defRPr sz="2400">
                <a:solidFill>
                  <a:schemeClr val="tx1"/>
                </a:solidFill>
                <a:latin typeface="Arial" charset="0"/>
                <a:ea typeface="ＭＳ Ｐゴシック" pitchFamily="-84" charset="-128"/>
              </a:defRPr>
            </a:lvl7pPr>
            <a:lvl8pPr marL="1371600" eaLnBrk="0" fontAlgn="base" hangingPunct="0">
              <a:spcBef>
                <a:spcPct val="0"/>
              </a:spcBef>
              <a:spcAft>
                <a:spcPct val="0"/>
              </a:spcAft>
              <a:defRPr sz="2400">
                <a:solidFill>
                  <a:schemeClr val="tx1"/>
                </a:solidFill>
                <a:latin typeface="Arial" charset="0"/>
                <a:ea typeface="ＭＳ Ｐゴシック" pitchFamily="-84" charset="-128"/>
              </a:defRPr>
            </a:lvl8pPr>
            <a:lvl9pPr marL="1828800" eaLnBrk="0" fontAlgn="base" hangingPunct="0">
              <a:spcBef>
                <a:spcPct val="0"/>
              </a:spcBef>
              <a:spcAft>
                <a:spcPct val="0"/>
              </a:spcAft>
              <a:defRPr sz="2400">
                <a:solidFill>
                  <a:schemeClr val="tx1"/>
                </a:solidFill>
                <a:latin typeface="Arial" charset="0"/>
                <a:ea typeface="ＭＳ Ｐゴシック" pitchFamily="-84" charset="-128"/>
              </a:defRPr>
            </a:lvl9pPr>
          </a:lstStyle>
          <a:p>
            <a:pPr algn="ctr">
              <a:defRPr/>
            </a:pPr>
            <a:r>
              <a:rPr lang="en-US" altLang="en-US" sz="1400" smtClean="0">
                <a:solidFill>
                  <a:srgbClr val="FFFFFF"/>
                </a:solidFill>
                <a:effectLst>
                  <a:outerShdw blurRad="38100" dist="38100" dir="2700000" algn="tl">
                    <a:srgbClr val="000000"/>
                  </a:outerShdw>
                </a:effectLst>
              </a:rPr>
              <a:t>FOURTH EDITION</a:t>
            </a:r>
          </a:p>
        </p:txBody>
      </p:sp>
      <p:sp>
        <p:nvSpPr>
          <p:cNvPr id="9" name="Text Box 47"/>
          <p:cNvSpPr txBox="1">
            <a:spLocks noChangeArrowheads="1"/>
          </p:cNvSpPr>
          <p:nvPr userDrawn="1"/>
        </p:nvSpPr>
        <p:spPr bwMode="auto">
          <a:xfrm>
            <a:off x="3581400" y="6400800"/>
            <a:ext cx="4191000" cy="457200"/>
          </a:xfrm>
          <a:prstGeom prst="rect">
            <a:avLst/>
          </a:prstGeom>
          <a:noFill/>
          <a:ln w="9525">
            <a:noFill/>
            <a:miter lim="800000"/>
            <a:headEnd/>
            <a:tailEnd/>
          </a:ln>
        </p:spPr>
        <p:txBody>
          <a:bodyPr anchor="ctr"/>
          <a:lstStyle>
            <a:lvl1pPr eaLnBrk="0" hangingPunct="0">
              <a:defRPr sz="2400">
                <a:solidFill>
                  <a:schemeClr val="tx1"/>
                </a:solidFill>
                <a:latin typeface="Arial" charset="0"/>
                <a:ea typeface="ＭＳ Ｐゴシック" pitchFamily="-84" charset="-128"/>
              </a:defRPr>
            </a:lvl1pPr>
            <a:lvl2pPr marL="37931725" indent="-37474525" eaLnBrk="0" hangingPunct="0">
              <a:defRPr sz="2400">
                <a:solidFill>
                  <a:schemeClr val="tx1"/>
                </a:solidFill>
                <a:latin typeface="Arial" charset="0"/>
                <a:ea typeface="ＭＳ Ｐゴシック" pitchFamily="-84" charset="-128"/>
              </a:defRPr>
            </a:lvl2pPr>
            <a:lvl3pPr eaLnBrk="0" hangingPunct="0">
              <a:defRPr sz="2400">
                <a:solidFill>
                  <a:schemeClr val="tx1"/>
                </a:solidFill>
                <a:latin typeface="Arial" charset="0"/>
                <a:ea typeface="ＭＳ Ｐゴシック" pitchFamily="-84" charset="-128"/>
              </a:defRPr>
            </a:lvl3pPr>
            <a:lvl4pPr eaLnBrk="0" hangingPunct="0">
              <a:defRPr sz="2400">
                <a:solidFill>
                  <a:schemeClr val="tx1"/>
                </a:solidFill>
                <a:latin typeface="Arial" charset="0"/>
                <a:ea typeface="ＭＳ Ｐゴシック" pitchFamily="-84" charset="-128"/>
              </a:defRPr>
            </a:lvl4pPr>
            <a:lvl5pPr eaLnBrk="0" hangingPunct="0">
              <a:defRPr sz="2400">
                <a:solidFill>
                  <a:schemeClr val="tx1"/>
                </a:solidFill>
                <a:latin typeface="Arial" charset="0"/>
                <a:ea typeface="ＭＳ Ｐゴシック" pitchFamily="-84" charset="-128"/>
              </a:defRPr>
            </a:lvl5pPr>
            <a:lvl6pPr marL="457200" eaLnBrk="0" fontAlgn="base" hangingPunct="0">
              <a:spcBef>
                <a:spcPct val="0"/>
              </a:spcBef>
              <a:spcAft>
                <a:spcPct val="0"/>
              </a:spcAft>
              <a:defRPr sz="2400">
                <a:solidFill>
                  <a:schemeClr val="tx1"/>
                </a:solidFill>
                <a:latin typeface="Arial" charset="0"/>
                <a:ea typeface="ＭＳ Ｐゴシック" pitchFamily="-84" charset="-128"/>
              </a:defRPr>
            </a:lvl6pPr>
            <a:lvl7pPr marL="914400" eaLnBrk="0" fontAlgn="base" hangingPunct="0">
              <a:spcBef>
                <a:spcPct val="0"/>
              </a:spcBef>
              <a:spcAft>
                <a:spcPct val="0"/>
              </a:spcAft>
              <a:defRPr sz="2400">
                <a:solidFill>
                  <a:schemeClr val="tx1"/>
                </a:solidFill>
                <a:latin typeface="Arial" charset="0"/>
                <a:ea typeface="ＭＳ Ｐゴシック" pitchFamily="-84" charset="-128"/>
              </a:defRPr>
            </a:lvl7pPr>
            <a:lvl8pPr marL="1371600" eaLnBrk="0" fontAlgn="base" hangingPunct="0">
              <a:spcBef>
                <a:spcPct val="0"/>
              </a:spcBef>
              <a:spcAft>
                <a:spcPct val="0"/>
              </a:spcAft>
              <a:defRPr sz="2400">
                <a:solidFill>
                  <a:schemeClr val="tx1"/>
                </a:solidFill>
                <a:latin typeface="Arial" charset="0"/>
                <a:ea typeface="ＭＳ Ｐゴシック" pitchFamily="-84" charset="-128"/>
              </a:defRPr>
            </a:lvl8pPr>
            <a:lvl9pPr marL="1828800" eaLnBrk="0" fontAlgn="base" hangingPunct="0">
              <a:spcBef>
                <a:spcPct val="0"/>
              </a:spcBef>
              <a:spcAft>
                <a:spcPct val="0"/>
              </a:spcAft>
              <a:defRPr sz="2400">
                <a:solidFill>
                  <a:schemeClr val="tx1"/>
                </a:solidFill>
                <a:latin typeface="Arial" charset="0"/>
                <a:ea typeface="ＭＳ Ｐゴシック" pitchFamily="-84" charset="-128"/>
              </a:defRPr>
            </a:lvl9pPr>
          </a:lstStyle>
          <a:p>
            <a:pPr algn="r">
              <a:defRPr/>
            </a:pPr>
            <a:r>
              <a:rPr lang="en-US" altLang="en-US" sz="900" smtClean="0">
                <a:solidFill>
                  <a:srgbClr val="FFFFFF"/>
                </a:solidFill>
                <a:latin typeface="Verdana" pitchFamily="-84" charset="0"/>
              </a:rPr>
              <a:t>Copyright © 2014, © 2011, © 2008 by Pearson Education, Inc.</a:t>
            </a:r>
          </a:p>
          <a:p>
            <a:pPr algn="r">
              <a:defRPr/>
            </a:pPr>
            <a:r>
              <a:rPr lang="en-US" altLang="en-US" sz="900" smtClean="0">
                <a:solidFill>
                  <a:srgbClr val="FFFFFF"/>
                </a:solidFill>
                <a:latin typeface="Verdana" pitchFamily="-84" charset="0"/>
              </a:rPr>
              <a:t>All Rights Reserved</a:t>
            </a:r>
          </a:p>
        </p:txBody>
      </p:sp>
      <p:pic>
        <p:nvPicPr>
          <p:cNvPr id="10" name="Picture 9" descr="AdamsCov_Hires2.jpg"/>
          <p:cNvPicPr>
            <a:picLocks noChangeAspect="1"/>
          </p:cNvPicPr>
          <p:nvPr userDrawn="1"/>
        </p:nvPicPr>
        <p:blipFill>
          <a:blip r:embed="rId5"/>
          <a:srcRect/>
          <a:stretch>
            <a:fillRect/>
          </a:stretch>
        </p:blipFill>
        <p:spPr bwMode="auto">
          <a:xfrm>
            <a:off x="669925" y="1981200"/>
            <a:ext cx="3216275" cy="4114800"/>
          </a:xfrm>
          <a:prstGeom prst="rect">
            <a:avLst/>
          </a:prstGeom>
          <a:noFill/>
          <a:ln w="9525">
            <a:solidFill>
              <a:schemeClr val="tx1"/>
            </a:solidFill>
            <a:miter lim="800000"/>
            <a:headEnd/>
            <a:tailEnd/>
          </a:ln>
          <a:effectLst>
            <a:outerShdw blurRad="38100" dist="38100" dir="2700000" rotWithShape="0">
              <a:srgbClr val="808080">
                <a:alpha val="75000"/>
              </a:srgbClr>
            </a:outerShdw>
          </a:effectLst>
          <a:extLst>
            <a:ext uri="{909E8E84-426E-40DD-AFC4-6F175D3DCCD1}">
              <a14:hiddenFill xmlns:a14="http://schemas.microsoft.com/office/drawing/2010/main">
                <a:solidFill>
                  <a:srgbClr val="FFFFFF"/>
                </a:solidFill>
              </a14:hiddenFill>
            </a:ext>
          </a:extLst>
        </p:spPr>
      </p:pic>
      <p:sp>
        <p:nvSpPr>
          <p:cNvPr id="11" name="Text Box 14"/>
          <p:cNvSpPr txBox="1">
            <a:spLocks noChangeArrowheads="1"/>
          </p:cNvSpPr>
          <p:nvPr userDrawn="1"/>
        </p:nvSpPr>
        <p:spPr bwMode="auto">
          <a:xfrm>
            <a:off x="5033963" y="2971800"/>
            <a:ext cx="1854200" cy="457200"/>
          </a:xfrm>
          <a:prstGeom prst="rect">
            <a:avLst/>
          </a:prstGeom>
          <a:noFill/>
          <a:ln>
            <a:noFill/>
          </a:ln>
          <a:extLst/>
        </p:spPr>
        <p:txBody>
          <a:bodyPr wrap="none">
            <a:spAutoFit/>
          </a:bodyPr>
          <a:lstStyle>
            <a:lvl1pPr eaLnBrk="0" hangingPunct="0">
              <a:defRPr sz="2400">
                <a:solidFill>
                  <a:schemeClr val="tx1"/>
                </a:solidFill>
                <a:latin typeface="Arial" charset="0"/>
                <a:ea typeface="ＭＳ Ｐゴシック" pitchFamily="-84" charset="-128"/>
              </a:defRPr>
            </a:lvl1pPr>
            <a:lvl2pPr marL="37931725" indent="-37474525" eaLnBrk="0" hangingPunct="0">
              <a:defRPr sz="2400">
                <a:solidFill>
                  <a:schemeClr val="tx1"/>
                </a:solidFill>
                <a:latin typeface="Arial" charset="0"/>
                <a:ea typeface="ＭＳ Ｐゴシック" pitchFamily="-84" charset="-128"/>
              </a:defRPr>
            </a:lvl2pPr>
            <a:lvl3pPr eaLnBrk="0" hangingPunct="0">
              <a:defRPr sz="2400">
                <a:solidFill>
                  <a:schemeClr val="tx1"/>
                </a:solidFill>
                <a:latin typeface="Arial" charset="0"/>
                <a:ea typeface="ＭＳ Ｐゴシック" pitchFamily="-84" charset="-128"/>
              </a:defRPr>
            </a:lvl3pPr>
            <a:lvl4pPr eaLnBrk="0" hangingPunct="0">
              <a:defRPr sz="2400">
                <a:solidFill>
                  <a:schemeClr val="tx1"/>
                </a:solidFill>
                <a:latin typeface="Arial" charset="0"/>
                <a:ea typeface="ＭＳ Ｐゴシック" pitchFamily="-84" charset="-128"/>
              </a:defRPr>
            </a:lvl4pPr>
            <a:lvl5pPr eaLnBrk="0" hangingPunct="0">
              <a:defRPr sz="2400">
                <a:solidFill>
                  <a:schemeClr val="tx1"/>
                </a:solidFill>
                <a:latin typeface="Arial" charset="0"/>
                <a:ea typeface="ＭＳ Ｐゴシック" pitchFamily="-84" charset="-128"/>
              </a:defRPr>
            </a:lvl5pPr>
            <a:lvl6pPr marL="457200" eaLnBrk="0" fontAlgn="base" hangingPunct="0">
              <a:spcBef>
                <a:spcPct val="0"/>
              </a:spcBef>
              <a:spcAft>
                <a:spcPct val="0"/>
              </a:spcAft>
              <a:defRPr sz="2400">
                <a:solidFill>
                  <a:schemeClr val="tx1"/>
                </a:solidFill>
                <a:latin typeface="Arial" charset="0"/>
                <a:ea typeface="ＭＳ Ｐゴシック" pitchFamily="-84" charset="-128"/>
              </a:defRPr>
            </a:lvl6pPr>
            <a:lvl7pPr marL="914400" eaLnBrk="0" fontAlgn="base" hangingPunct="0">
              <a:spcBef>
                <a:spcPct val="0"/>
              </a:spcBef>
              <a:spcAft>
                <a:spcPct val="0"/>
              </a:spcAft>
              <a:defRPr sz="2400">
                <a:solidFill>
                  <a:schemeClr val="tx1"/>
                </a:solidFill>
                <a:latin typeface="Arial" charset="0"/>
                <a:ea typeface="ＭＳ Ｐゴシック" pitchFamily="-84" charset="-128"/>
              </a:defRPr>
            </a:lvl7pPr>
            <a:lvl8pPr marL="1371600" eaLnBrk="0" fontAlgn="base" hangingPunct="0">
              <a:spcBef>
                <a:spcPct val="0"/>
              </a:spcBef>
              <a:spcAft>
                <a:spcPct val="0"/>
              </a:spcAft>
              <a:defRPr sz="2400">
                <a:solidFill>
                  <a:schemeClr val="tx1"/>
                </a:solidFill>
                <a:latin typeface="Arial" charset="0"/>
                <a:ea typeface="ＭＳ Ｐゴシック" pitchFamily="-84" charset="-128"/>
              </a:defRPr>
            </a:lvl8pPr>
            <a:lvl9pPr marL="1828800" eaLnBrk="0" fontAlgn="base" hangingPunct="0">
              <a:spcBef>
                <a:spcPct val="0"/>
              </a:spcBef>
              <a:spcAft>
                <a:spcPct val="0"/>
              </a:spcAft>
              <a:defRPr sz="2400">
                <a:solidFill>
                  <a:schemeClr val="tx1"/>
                </a:solidFill>
                <a:latin typeface="Arial" charset="0"/>
                <a:ea typeface="ＭＳ Ｐゴシック" pitchFamily="-84" charset="-128"/>
              </a:defRPr>
            </a:lvl9pPr>
          </a:lstStyle>
          <a:p>
            <a:pPr eaLnBrk="1" hangingPunct="1">
              <a:defRPr/>
            </a:pPr>
            <a:r>
              <a:rPr lang="en-US" altLang="en-US" b="1" smtClean="0">
                <a:solidFill>
                  <a:srgbClr val="283897"/>
                </a:solidFill>
                <a:latin typeface="Verdana" pitchFamily="-84" charset="0"/>
              </a:rPr>
              <a:t>CHAPTER</a:t>
            </a:r>
            <a:r>
              <a:rPr lang="en-US" altLang="en-US" sz="1800" smtClean="0">
                <a:solidFill>
                  <a:srgbClr val="283897"/>
                </a:solidFill>
                <a:latin typeface="Verdana" pitchFamily="-84" charset="0"/>
              </a:rPr>
              <a:t> </a:t>
            </a:r>
          </a:p>
        </p:txBody>
      </p:sp>
    </p:spTree>
    <p:extLst>
      <p:ext uri="{BB962C8B-B14F-4D97-AF65-F5344CB8AC3E}">
        <p14:creationId xmlns:p14="http://schemas.microsoft.com/office/powerpoint/2010/main" val="65314291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ln>
            <a:solidFill>
              <a:srgbClr val="283897"/>
            </a:solidFill>
          </a:ln>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3831599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ln>
            <a:solidFill>
              <a:srgbClr val="CCEAE0"/>
            </a:solidFill>
          </a:ln>
        </p:spPr>
        <p:txBody>
          <a:bodyPr/>
          <a:lstStyle/>
          <a:p>
            <a:r>
              <a:rPr lang="en-US" smtClean="0"/>
              <a:t>Click to edit Master title style</a:t>
            </a:r>
            <a:endParaRPr lang="en-US"/>
          </a:p>
        </p:txBody>
      </p:sp>
      <p:sp>
        <p:nvSpPr>
          <p:cNvPr id="3" name="Content Placeholder 2"/>
          <p:cNvSpPr>
            <a:spLocks noGrp="1"/>
          </p:cNvSpPr>
          <p:nvPr>
            <p:ph idx="1"/>
          </p:nvPr>
        </p:nvSpPr>
        <p:spPr>
          <a:xfrm>
            <a:off x="457200" y="5761037"/>
            <a:ext cx="8229600" cy="563563"/>
          </a:xfrm>
        </p:spPr>
        <p:txBody>
          <a:bodyPr anchor="b"/>
          <a:lstStyle>
            <a:lvl1pPr marL="342900" indent="-4763" algn="ctr">
              <a:buNone/>
              <a:tabLst>
                <a:tab pos="7773988" algn="l"/>
              </a:tabLst>
              <a:defRPr sz="1400"/>
            </a:lvl1pPr>
            <a:lvl2pPr algn="ctr">
              <a:buNone/>
              <a:tabLst>
                <a:tab pos="7773988" algn="l"/>
              </a:tabLst>
              <a:defRPr sz="1400"/>
            </a:lvl2pPr>
            <a:lvl3pPr algn="ctr">
              <a:buNone/>
              <a:tabLst>
                <a:tab pos="7773988" algn="l"/>
              </a:tabLst>
              <a:defRPr sz="1400"/>
            </a:lvl3pPr>
            <a:lvl4pPr algn="ctr">
              <a:buNone/>
              <a:tabLst>
                <a:tab pos="7773988" algn="l"/>
              </a:tabLst>
              <a:defRPr sz="1400"/>
            </a:lvl4pPr>
            <a:lvl5pPr algn="ctr">
              <a:buNone/>
              <a:tabLst>
                <a:tab pos="7773988" algn="l"/>
              </a:tabLst>
              <a:defRPr sz="1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543108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4114800" cy="4525963"/>
          </a:xfrm>
        </p:spPr>
        <p:txBody>
          <a:bodyPr/>
          <a:lstStyle>
            <a:lvl1pPr>
              <a:defRPr sz="2800"/>
            </a:lvl1pPr>
            <a:lvl2pPr>
              <a:defRPr sz="2600"/>
            </a:lvl2pPr>
            <a:lvl3pPr>
              <a:defRPr sz="2400"/>
            </a:lvl3pPr>
            <a:lvl4pPr>
              <a:defRPr sz="22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9297553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7400"/>
            <a:ext cx="8229600" cy="1371600"/>
          </a:xfrm>
          <a:noFill/>
          <a:ln>
            <a:noFill/>
          </a:ln>
        </p:spPr>
        <p:txBody>
          <a:bodyPr/>
          <a:lstStyle>
            <a:lvl1pPr>
              <a:defRPr>
                <a:solidFill>
                  <a:srgbClr val="283897"/>
                </a:solidFill>
              </a:defRPr>
            </a:lvl1pPr>
          </a:lstStyle>
          <a:p>
            <a:r>
              <a:rPr lang="en-US" smtClean="0"/>
              <a:t>Click to edit Master title style</a:t>
            </a:r>
            <a:endParaRPr lang="en-US"/>
          </a:p>
        </p:txBody>
      </p:sp>
      <p:sp>
        <p:nvSpPr>
          <p:cNvPr id="3" name="Content Placeholder 2"/>
          <p:cNvSpPr>
            <a:spLocks noGrp="1"/>
          </p:cNvSpPr>
          <p:nvPr>
            <p:ph idx="1"/>
          </p:nvPr>
        </p:nvSpPr>
        <p:spPr>
          <a:xfrm>
            <a:off x="457200" y="3810000"/>
            <a:ext cx="8229600" cy="1295400"/>
          </a:xfrm>
        </p:spPr>
        <p:txBody>
          <a:bodyPr/>
          <a:lstStyle>
            <a:lvl1pPr marL="0" indent="0" algn="ctr">
              <a:buNone/>
              <a:tabLst>
                <a:tab pos="7773988" algn="l"/>
              </a:tabLst>
              <a:defRPr sz="3200"/>
            </a:lvl1pPr>
            <a:lvl2pPr algn="ctr">
              <a:buNone/>
              <a:tabLst>
                <a:tab pos="7773988" algn="l"/>
              </a:tabLst>
              <a:defRPr sz="1400"/>
            </a:lvl2pPr>
            <a:lvl3pPr algn="ctr">
              <a:buNone/>
              <a:tabLst>
                <a:tab pos="7773988" algn="l"/>
              </a:tabLst>
              <a:defRPr sz="1400"/>
            </a:lvl3pPr>
            <a:lvl4pPr algn="ctr">
              <a:buNone/>
              <a:tabLst>
                <a:tab pos="7773988" algn="l"/>
              </a:tabLst>
              <a:defRPr sz="1400"/>
            </a:lvl4pPr>
            <a:lvl5pPr algn="ctr">
              <a:buNone/>
              <a:tabLst>
                <a:tab pos="7773988" algn="l"/>
              </a:tabLst>
              <a:defRPr sz="1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4203261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525" y="0"/>
            <a:ext cx="9153525" cy="6400800"/>
          </a:xfrm>
          <a:noFill/>
          <a:ln>
            <a:noFill/>
          </a:ln>
        </p:spPr>
        <p:txBody>
          <a:bodyPr/>
          <a:lstStyle>
            <a:lvl1pPr>
              <a:defRPr>
                <a:solidFill>
                  <a:srgbClr val="283897"/>
                </a:solidFill>
              </a:defRPr>
            </a:lvl1pPr>
          </a:lstStyle>
          <a:p>
            <a:r>
              <a:rPr lang="en-US" smtClean="0"/>
              <a:t>Click to edit Master title style</a:t>
            </a:r>
            <a:endParaRPr lang="en-US"/>
          </a:p>
        </p:txBody>
      </p:sp>
    </p:spTree>
    <p:extLst>
      <p:ext uri="{BB962C8B-B14F-4D97-AF65-F5344CB8AC3E}">
        <p14:creationId xmlns:p14="http://schemas.microsoft.com/office/powerpoint/2010/main" val="1119432892"/>
      </p:ext>
    </p:extLst>
  </p:cSld>
  <p:clrMapOvr>
    <a:masterClrMapping/>
  </p:clrMapOvr>
  <p:transition advTm="0"/>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ln>
            <a:solidFill>
              <a:srgbClr val="CCEAE0"/>
            </a:solidFill>
          </a:ln>
        </p:spPr>
        <p:txBody>
          <a:bodyPr/>
          <a:lstStyle/>
          <a:p>
            <a:r>
              <a:rPr lang="en-US" smtClean="0"/>
              <a:t>Click to edit Master title style</a:t>
            </a:r>
            <a:endParaRPr lang="en-US"/>
          </a:p>
        </p:txBody>
      </p:sp>
    </p:spTree>
    <p:extLst>
      <p:ext uri="{BB962C8B-B14F-4D97-AF65-F5344CB8AC3E}">
        <p14:creationId xmlns:p14="http://schemas.microsoft.com/office/powerpoint/2010/main" val="412807814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00354855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8175620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0938910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685800"/>
          </a:xfrm>
          <a:noFill/>
          <a:ln>
            <a:noFill/>
          </a:ln>
        </p:spPr>
        <p:txBody>
          <a:bodyPr/>
          <a:lstStyle>
            <a:lvl1pPr algn="l">
              <a:defRPr sz="1100">
                <a:solidFill>
                  <a:srgbClr val="000000"/>
                </a:solidFill>
                <a:effectLst/>
              </a:defRPr>
            </a:lvl1pPr>
          </a:lstStyle>
          <a:p>
            <a:r>
              <a:rPr lang="en-US" smtClean="0"/>
              <a:t>Click to edit Master title style</a:t>
            </a:r>
            <a:endParaRPr lang="en-US"/>
          </a:p>
        </p:txBody>
      </p:sp>
    </p:spTree>
    <p:extLst>
      <p:ext uri="{BB962C8B-B14F-4D97-AF65-F5344CB8AC3E}">
        <p14:creationId xmlns:p14="http://schemas.microsoft.com/office/powerpoint/2010/main" val="421211362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a:xfrm>
            <a:off x="2514600" y="3086100"/>
            <a:ext cx="4114800" cy="685800"/>
          </a:xfrm>
          <a:noFill/>
          <a:ln>
            <a:noFill/>
          </a:ln>
        </p:spPr>
        <p:txBody>
          <a:bodyPr/>
          <a:lstStyle>
            <a:lvl1pPr algn="ctr">
              <a:defRPr sz="1100">
                <a:solidFill>
                  <a:srgbClr val="000000"/>
                </a:solidFill>
                <a:effectLst/>
              </a:defRPr>
            </a:lvl1pPr>
          </a:lstStyle>
          <a:p>
            <a:r>
              <a:rPr lang="en-US" smtClean="0"/>
              <a:t>Click to edit Master title style</a:t>
            </a:r>
            <a:endParaRPr lang="en-US"/>
          </a:p>
        </p:txBody>
      </p:sp>
    </p:spTree>
    <p:extLst>
      <p:ext uri="{BB962C8B-B14F-4D97-AF65-F5344CB8AC3E}">
        <p14:creationId xmlns:p14="http://schemas.microsoft.com/office/powerpoint/2010/main" val="284266962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5486400"/>
            <a:ext cx="8229600" cy="685800"/>
          </a:xfrm>
          <a:noFill/>
          <a:ln>
            <a:noFill/>
          </a:ln>
        </p:spPr>
        <p:txBody>
          <a:bodyPr/>
          <a:lstStyle>
            <a:lvl1pPr algn="ctr">
              <a:defRPr sz="1400">
                <a:solidFill>
                  <a:srgbClr val="000000"/>
                </a:solidFill>
                <a:effectLst/>
              </a:defRPr>
            </a:lvl1pPr>
          </a:lstStyle>
          <a:p>
            <a:r>
              <a:rPr lang="en-US" smtClean="0"/>
              <a:t>Click to edit Master title style</a:t>
            </a:r>
            <a:endParaRPr lang="en-US"/>
          </a:p>
        </p:txBody>
      </p:sp>
    </p:spTree>
    <p:extLst>
      <p:ext uri="{BB962C8B-B14F-4D97-AF65-F5344CB8AC3E}">
        <p14:creationId xmlns:p14="http://schemas.microsoft.com/office/powerpoint/2010/main" val="37125254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994364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05008443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92626176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0204083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9588" y="0"/>
            <a:ext cx="2284412" cy="61261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175" y="0"/>
            <a:ext cx="6704013" cy="61261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8948560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1"/>
          <p:cNvSpPr/>
          <p:nvPr userDrawn="1"/>
        </p:nvSpPr>
        <p:spPr bwMode="auto">
          <a:xfrm>
            <a:off x="0" y="0"/>
            <a:ext cx="9144000" cy="6400800"/>
          </a:xfrm>
          <a:prstGeom prst="rect">
            <a:avLst/>
          </a:prstGeom>
          <a:gradFill flip="none" rotWithShape="1">
            <a:gsLst>
              <a:gs pos="0">
                <a:srgbClr val="283897"/>
              </a:gs>
              <a:gs pos="100000">
                <a:srgbClr val="0177BF"/>
              </a:gs>
            </a:gsLst>
            <a:lin ang="5400000" scaled="0"/>
            <a:tileRect/>
          </a:gradFill>
          <a:ln w="9525" cap="flat" cmpd="sng" algn="ctr">
            <a:solidFill>
              <a:srgbClr val="0177BF"/>
            </a:solidFill>
            <a:prstDash val="solid"/>
            <a:round/>
            <a:headEnd type="none" w="med" len="med"/>
            <a:tailEnd type="none" w="med" len="med"/>
          </a:ln>
          <a:effectLst/>
        </p:spPr>
        <p:txBody>
          <a:bodyPr/>
          <a:lstStyle>
            <a:lvl1pPr eaLnBrk="0" hangingPunct="0">
              <a:defRPr sz="2400">
                <a:solidFill>
                  <a:schemeClr val="tx1"/>
                </a:solidFill>
                <a:latin typeface="Arial" charset="0"/>
                <a:ea typeface="ＭＳ Ｐゴシック" pitchFamily="-84" charset="-128"/>
              </a:defRPr>
            </a:lvl1pPr>
            <a:lvl2pPr marL="37931725" indent="-37474525" eaLnBrk="0" hangingPunct="0">
              <a:defRPr sz="2400">
                <a:solidFill>
                  <a:schemeClr val="tx1"/>
                </a:solidFill>
                <a:latin typeface="Arial" charset="0"/>
                <a:ea typeface="ＭＳ Ｐゴシック" pitchFamily="-84" charset="-128"/>
              </a:defRPr>
            </a:lvl2pPr>
            <a:lvl3pPr eaLnBrk="0" hangingPunct="0">
              <a:defRPr sz="2400">
                <a:solidFill>
                  <a:schemeClr val="tx1"/>
                </a:solidFill>
                <a:latin typeface="Arial" charset="0"/>
                <a:ea typeface="ＭＳ Ｐゴシック" pitchFamily="-84" charset="-128"/>
              </a:defRPr>
            </a:lvl3pPr>
            <a:lvl4pPr eaLnBrk="0" hangingPunct="0">
              <a:defRPr sz="2400">
                <a:solidFill>
                  <a:schemeClr val="tx1"/>
                </a:solidFill>
                <a:latin typeface="Arial" charset="0"/>
                <a:ea typeface="ＭＳ Ｐゴシック" pitchFamily="-84" charset="-128"/>
              </a:defRPr>
            </a:lvl4pPr>
            <a:lvl5pPr eaLnBrk="0" hangingPunct="0">
              <a:defRPr sz="2400">
                <a:solidFill>
                  <a:schemeClr val="tx1"/>
                </a:solidFill>
                <a:latin typeface="Arial" charset="0"/>
                <a:ea typeface="ＭＳ Ｐゴシック" pitchFamily="-84" charset="-128"/>
              </a:defRPr>
            </a:lvl5pPr>
            <a:lvl6pPr marL="457200" eaLnBrk="0" fontAlgn="base" hangingPunct="0">
              <a:spcBef>
                <a:spcPct val="0"/>
              </a:spcBef>
              <a:spcAft>
                <a:spcPct val="0"/>
              </a:spcAft>
              <a:defRPr sz="2400">
                <a:solidFill>
                  <a:schemeClr val="tx1"/>
                </a:solidFill>
                <a:latin typeface="Arial" charset="0"/>
                <a:ea typeface="ＭＳ Ｐゴシック" pitchFamily="-84" charset="-128"/>
              </a:defRPr>
            </a:lvl6pPr>
            <a:lvl7pPr marL="914400" eaLnBrk="0" fontAlgn="base" hangingPunct="0">
              <a:spcBef>
                <a:spcPct val="0"/>
              </a:spcBef>
              <a:spcAft>
                <a:spcPct val="0"/>
              </a:spcAft>
              <a:defRPr sz="2400">
                <a:solidFill>
                  <a:schemeClr val="tx1"/>
                </a:solidFill>
                <a:latin typeface="Arial" charset="0"/>
                <a:ea typeface="ＭＳ Ｐゴシック" pitchFamily="-84" charset="-128"/>
              </a:defRPr>
            </a:lvl7pPr>
            <a:lvl8pPr marL="1371600" eaLnBrk="0" fontAlgn="base" hangingPunct="0">
              <a:spcBef>
                <a:spcPct val="0"/>
              </a:spcBef>
              <a:spcAft>
                <a:spcPct val="0"/>
              </a:spcAft>
              <a:defRPr sz="2400">
                <a:solidFill>
                  <a:schemeClr val="tx1"/>
                </a:solidFill>
                <a:latin typeface="Arial" charset="0"/>
                <a:ea typeface="ＭＳ Ｐゴシック" pitchFamily="-84" charset="-128"/>
              </a:defRPr>
            </a:lvl8pPr>
            <a:lvl9pPr marL="1828800" eaLnBrk="0" fontAlgn="base" hangingPunct="0">
              <a:spcBef>
                <a:spcPct val="0"/>
              </a:spcBef>
              <a:spcAft>
                <a:spcPct val="0"/>
              </a:spcAft>
              <a:defRPr sz="2400">
                <a:solidFill>
                  <a:schemeClr val="tx1"/>
                </a:solidFill>
                <a:latin typeface="Arial" charset="0"/>
                <a:ea typeface="ＭＳ Ｐゴシック" pitchFamily="-84" charset="-128"/>
              </a:defRPr>
            </a:lvl9pPr>
          </a:lstStyle>
          <a:p>
            <a:pPr>
              <a:defRPr/>
            </a:pPr>
            <a:endParaRPr lang="en-US" altLang="en-US" smtClean="0">
              <a:solidFill>
                <a:srgbClr val="000000"/>
              </a:solidFill>
            </a:endParaRPr>
          </a:p>
        </p:txBody>
      </p:sp>
      <p:pic>
        <p:nvPicPr>
          <p:cNvPr id="3" name="Picture 8" descr="AdamsCov_Hires6.jp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1606550"/>
            <a:ext cx="9144000" cy="479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a:spLocks noChangeArrowheads="1"/>
          </p:cNvSpPr>
          <p:nvPr/>
        </p:nvSpPr>
        <p:spPr bwMode="gray">
          <a:xfrm>
            <a:off x="-3175" y="6400800"/>
            <a:ext cx="9153525" cy="457200"/>
          </a:xfrm>
          <a:prstGeom prst="rect">
            <a:avLst/>
          </a:prstGeom>
          <a:solidFill>
            <a:srgbClr val="0177BF"/>
          </a:solidFill>
          <a:ln w="9525">
            <a:solidFill>
              <a:srgbClr val="0177BF"/>
            </a:solidFill>
            <a:miter lim="800000"/>
            <a:headEnd/>
            <a:tailEnd/>
          </a:ln>
        </p:spPr>
        <p:txBody>
          <a:bodyPr wrap="none" lIns="0" tIns="0" rIns="0" bIns="0" anchor="ctr"/>
          <a:lstStyle>
            <a:lvl1pPr defTabSz="457200" eaLnBrk="0" hangingPunct="0">
              <a:defRPr sz="2400">
                <a:solidFill>
                  <a:schemeClr val="tx1"/>
                </a:solidFill>
                <a:latin typeface="Arial" charset="0"/>
                <a:ea typeface="ＭＳ Ｐゴシック" pitchFamily="-84" charset="-128"/>
              </a:defRPr>
            </a:lvl1pPr>
            <a:lvl2pPr marL="37931725" indent="-37474525" defTabSz="457200" eaLnBrk="0" hangingPunct="0">
              <a:defRPr sz="2400">
                <a:solidFill>
                  <a:schemeClr val="tx1"/>
                </a:solidFill>
                <a:latin typeface="Arial" charset="0"/>
                <a:ea typeface="ＭＳ Ｐゴシック" pitchFamily="-84" charset="-128"/>
              </a:defRPr>
            </a:lvl2pPr>
            <a:lvl3pPr eaLnBrk="0" hangingPunct="0">
              <a:defRPr sz="2400">
                <a:solidFill>
                  <a:schemeClr val="tx1"/>
                </a:solidFill>
                <a:latin typeface="Arial" charset="0"/>
                <a:ea typeface="ＭＳ Ｐゴシック" pitchFamily="-84" charset="-128"/>
              </a:defRPr>
            </a:lvl3pPr>
            <a:lvl4pPr eaLnBrk="0" hangingPunct="0">
              <a:defRPr sz="2400">
                <a:solidFill>
                  <a:schemeClr val="tx1"/>
                </a:solidFill>
                <a:latin typeface="Arial" charset="0"/>
                <a:ea typeface="ＭＳ Ｐゴシック" pitchFamily="-84" charset="-128"/>
              </a:defRPr>
            </a:lvl4pPr>
            <a:lvl5pPr eaLnBrk="0" hangingPunct="0">
              <a:defRPr sz="2400">
                <a:solidFill>
                  <a:schemeClr val="tx1"/>
                </a:solidFill>
                <a:latin typeface="Arial" charset="0"/>
                <a:ea typeface="ＭＳ Ｐゴシック" pitchFamily="-84" charset="-128"/>
              </a:defRPr>
            </a:lvl5pPr>
            <a:lvl6pPr marL="457200" eaLnBrk="0" fontAlgn="base" hangingPunct="0">
              <a:spcBef>
                <a:spcPct val="0"/>
              </a:spcBef>
              <a:spcAft>
                <a:spcPct val="0"/>
              </a:spcAft>
              <a:defRPr sz="2400">
                <a:solidFill>
                  <a:schemeClr val="tx1"/>
                </a:solidFill>
                <a:latin typeface="Arial" charset="0"/>
                <a:ea typeface="ＭＳ Ｐゴシック" pitchFamily="-84" charset="-128"/>
              </a:defRPr>
            </a:lvl6pPr>
            <a:lvl7pPr marL="914400" eaLnBrk="0" fontAlgn="base" hangingPunct="0">
              <a:spcBef>
                <a:spcPct val="0"/>
              </a:spcBef>
              <a:spcAft>
                <a:spcPct val="0"/>
              </a:spcAft>
              <a:defRPr sz="2400">
                <a:solidFill>
                  <a:schemeClr val="tx1"/>
                </a:solidFill>
                <a:latin typeface="Arial" charset="0"/>
                <a:ea typeface="ＭＳ Ｐゴシック" pitchFamily="-84" charset="-128"/>
              </a:defRPr>
            </a:lvl7pPr>
            <a:lvl8pPr marL="1371600" eaLnBrk="0" fontAlgn="base" hangingPunct="0">
              <a:spcBef>
                <a:spcPct val="0"/>
              </a:spcBef>
              <a:spcAft>
                <a:spcPct val="0"/>
              </a:spcAft>
              <a:defRPr sz="2400">
                <a:solidFill>
                  <a:schemeClr val="tx1"/>
                </a:solidFill>
                <a:latin typeface="Arial" charset="0"/>
                <a:ea typeface="ＭＳ Ｐゴシック" pitchFamily="-84" charset="-128"/>
              </a:defRPr>
            </a:lvl8pPr>
            <a:lvl9pPr marL="1828800" eaLnBrk="0" fontAlgn="base" hangingPunct="0">
              <a:spcBef>
                <a:spcPct val="0"/>
              </a:spcBef>
              <a:spcAft>
                <a:spcPct val="0"/>
              </a:spcAft>
              <a:defRPr sz="2400">
                <a:solidFill>
                  <a:schemeClr val="tx1"/>
                </a:solidFill>
                <a:latin typeface="Arial" charset="0"/>
                <a:ea typeface="ＭＳ Ｐゴシック" pitchFamily="-84" charset="-128"/>
              </a:defRPr>
            </a:lvl9pPr>
          </a:lstStyle>
          <a:p>
            <a:pPr>
              <a:defRPr/>
            </a:pPr>
            <a:endParaRPr lang="en-US" altLang="en-US" smtClean="0">
              <a:solidFill>
                <a:srgbClr val="000000"/>
              </a:solidFill>
            </a:endParaRPr>
          </a:p>
        </p:txBody>
      </p:sp>
      <p:pic>
        <p:nvPicPr>
          <p:cNvPr id="5" name="Picture 8" descr="Pearson_Bound_Whit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1588" y="6396038"/>
            <a:ext cx="15335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Pearson_Strap_Bound_Whit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75" y="6410325"/>
            <a:ext cx="17668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a:spLocks noChangeArrowheads="1"/>
          </p:cNvSpPr>
          <p:nvPr/>
        </p:nvSpPr>
        <p:spPr bwMode="auto">
          <a:xfrm>
            <a:off x="3175" y="0"/>
            <a:ext cx="9140825" cy="1600200"/>
          </a:xfrm>
          <a:prstGeom prst="rect">
            <a:avLst/>
          </a:prstGeom>
          <a:noFill/>
          <a:ln w="9525">
            <a:noFill/>
            <a:miter lim="800000"/>
            <a:headEnd/>
            <a:tailEnd/>
          </a:ln>
          <a:effectLst/>
        </p:spPr>
        <p:txBody>
          <a:bodyPr anchor="ctr" anchorCtr="1"/>
          <a:lstStyle>
            <a:lvl1pPr eaLnBrk="0" hangingPunct="0">
              <a:defRPr sz="2400">
                <a:solidFill>
                  <a:schemeClr val="tx1"/>
                </a:solidFill>
                <a:latin typeface="Arial" charset="0"/>
                <a:ea typeface="ＭＳ Ｐゴシック" pitchFamily="-84" charset="-128"/>
              </a:defRPr>
            </a:lvl1pPr>
            <a:lvl2pPr marL="37931725" indent="-37474525" eaLnBrk="0" hangingPunct="0">
              <a:defRPr sz="2400">
                <a:solidFill>
                  <a:schemeClr val="tx1"/>
                </a:solidFill>
                <a:latin typeface="Arial" charset="0"/>
                <a:ea typeface="ＭＳ Ｐゴシック" pitchFamily="-84" charset="-128"/>
              </a:defRPr>
            </a:lvl2pPr>
            <a:lvl3pPr eaLnBrk="0" hangingPunct="0">
              <a:defRPr sz="2400">
                <a:solidFill>
                  <a:schemeClr val="tx1"/>
                </a:solidFill>
                <a:latin typeface="Arial" charset="0"/>
                <a:ea typeface="ＭＳ Ｐゴシック" pitchFamily="-84" charset="-128"/>
              </a:defRPr>
            </a:lvl3pPr>
            <a:lvl4pPr eaLnBrk="0" hangingPunct="0">
              <a:defRPr sz="2400">
                <a:solidFill>
                  <a:schemeClr val="tx1"/>
                </a:solidFill>
                <a:latin typeface="Arial" charset="0"/>
                <a:ea typeface="ＭＳ Ｐゴシック" pitchFamily="-84" charset="-128"/>
              </a:defRPr>
            </a:lvl4pPr>
            <a:lvl5pPr eaLnBrk="0" hangingPunct="0">
              <a:defRPr sz="2400">
                <a:solidFill>
                  <a:schemeClr val="tx1"/>
                </a:solidFill>
                <a:latin typeface="Arial" charset="0"/>
                <a:ea typeface="ＭＳ Ｐゴシック" pitchFamily="-84" charset="-128"/>
              </a:defRPr>
            </a:lvl5pPr>
            <a:lvl6pPr marL="457200" eaLnBrk="0" fontAlgn="base" hangingPunct="0">
              <a:spcBef>
                <a:spcPct val="0"/>
              </a:spcBef>
              <a:spcAft>
                <a:spcPct val="0"/>
              </a:spcAft>
              <a:defRPr sz="2400">
                <a:solidFill>
                  <a:schemeClr val="tx1"/>
                </a:solidFill>
                <a:latin typeface="Arial" charset="0"/>
                <a:ea typeface="ＭＳ Ｐゴシック" pitchFamily="-84" charset="-128"/>
              </a:defRPr>
            </a:lvl6pPr>
            <a:lvl7pPr marL="914400" eaLnBrk="0" fontAlgn="base" hangingPunct="0">
              <a:spcBef>
                <a:spcPct val="0"/>
              </a:spcBef>
              <a:spcAft>
                <a:spcPct val="0"/>
              </a:spcAft>
              <a:defRPr sz="2400">
                <a:solidFill>
                  <a:schemeClr val="tx1"/>
                </a:solidFill>
                <a:latin typeface="Arial" charset="0"/>
                <a:ea typeface="ＭＳ Ｐゴシック" pitchFamily="-84" charset="-128"/>
              </a:defRPr>
            </a:lvl7pPr>
            <a:lvl8pPr marL="1371600" eaLnBrk="0" fontAlgn="base" hangingPunct="0">
              <a:spcBef>
                <a:spcPct val="0"/>
              </a:spcBef>
              <a:spcAft>
                <a:spcPct val="0"/>
              </a:spcAft>
              <a:defRPr sz="2400">
                <a:solidFill>
                  <a:schemeClr val="tx1"/>
                </a:solidFill>
                <a:latin typeface="Arial" charset="0"/>
                <a:ea typeface="ＭＳ Ｐゴシック" pitchFamily="-84" charset="-128"/>
              </a:defRPr>
            </a:lvl8pPr>
            <a:lvl9pPr marL="1828800" eaLnBrk="0" fontAlgn="base" hangingPunct="0">
              <a:spcBef>
                <a:spcPct val="0"/>
              </a:spcBef>
              <a:spcAft>
                <a:spcPct val="0"/>
              </a:spcAft>
              <a:defRPr sz="2400">
                <a:solidFill>
                  <a:schemeClr val="tx1"/>
                </a:solidFill>
                <a:latin typeface="Arial" charset="0"/>
                <a:ea typeface="ＭＳ Ｐゴシック" pitchFamily="-84" charset="-128"/>
              </a:defRPr>
            </a:lvl9pPr>
          </a:lstStyle>
          <a:p>
            <a:pPr algn="ctr">
              <a:lnSpc>
                <a:spcPct val="90000"/>
              </a:lnSpc>
              <a:spcAft>
                <a:spcPts val="125"/>
              </a:spcAft>
              <a:defRPr/>
            </a:pPr>
            <a:r>
              <a:rPr lang="en-US" altLang="en-US" sz="4000" smtClean="0">
                <a:solidFill>
                  <a:srgbClr val="FFD16F"/>
                </a:solidFill>
                <a:effectLst>
                  <a:outerShdw blurRad="38100" dist="38100" dir="2700000" algn="tl">
                    <a:srgbClr val="C0C0C0"/>
                  </a:outerShdw>
                </a:effectLst>
                <a:latin typeface="Verdana" pitchFamily="-84" charset="0"/>
              </a:rPr>
              <a:t>PHARMACOLOGY FOR NURSES</a:t>
            </a:r>
          </a:p>
          <a:p>
            <a:pPr algn="ctr">
              <a:lnSpc>
                <a:spcPct val="90000"/>
              </a:lnSpc>
              <a:spcAft>
                <a:spcPts val="125"/>
              </a:spcAft>
              <a:defRPr/>
            </a:pPr>
            <a:r>
              <a:rPr lang="en-US" altLang="en-US" smtClean="0">
                <a:solidFill>
                  <a:srgbClr val="FFFFFF"/>
                </a:solidFill>
                <a:effectLst>
                  <a:outerShdw blurRad="38100" dist="38100" dir="2700000" algn="tl">
                    <a:srgbClr val="C0C0C0"/>
                  </a:outerShdw>
                </a:effectLst>
                <a:latin typeface="Verdana" pitchFamily="-84" charset="0"/>
              </a:rPr>
              <a:t>A Pathophysiological Approach</a:t>
            </a:r>
            <a:endParaRPr lang="en-US" altLang="en-US" sz="2800" smtClean="0">
              <a:solidFill>
                <a:srgbClr val="FFFFFF"/>
              </a:solidFill>
              <a:effectLst>
                <a:outerShdw blurRad="38100" dist="38100" dir="2700000" algn="tl">
                  <a:srgbClr val="C0C0C0"/>
                </a:outerShdw>
              </a:effectLst>
              <a:latin typeface="Verdana" pitchFamily="-84" charset="0"/>
            </a:endParaRPr>
          </a:p>
        </p:txBody>
      </p:sp>
      <p:sp>
        <p:nvSpPr>
          <p:cNvPr id="8" name="Rectangle 7"/>
          <p:cNvSpPr/>
          <p:nvPr userDrawn="1"/>
        </p:nvSpPr>
        <p:spPr bwMode="auto">
          <a:xfrm>
            <a:off x="5715000" y="1447800"/>
            <a:ext cx="3429000" cy="304800"/>
          </a:xfrm>
          <a:prstGeom prst="rect">
            <a:avLst/>
          </a:prstGeom>
          <a:solidFill>
            <a:srgbClr val="774286"/>
          </a:solidFill>
          <a:ln w="9525" cap="flat" cmpd="sng" algn="ctr">
            <a:solidFill>
              <a:srgbClr val="FFFFFF"/>
            </a:solidFill>
            <a:prstDash val="solid"/>
            <a:round/>
            <a:headEnd type="none" w="med" len="med"/>
            <a:tailEnd type="none" w="med" len="med"/>
          </a:ln>
          <a:effectLst/>
        </p:spPr>
        <p:txBody>
          <a:bodyPr/>
          <a:lstStyle>
            <a:lvl1pPr eaLnBrk="0" hangingPunct="0">
              <a:defRPr sz="2400">
                <a:solidFill>
                  <a:schemeClr val="tx1"/>
                </a:solidFill>
                <a:latin typeface="Arial" charset="0"/>
                <a:ea typeface="ＭＳ Ｐゴシック" pitchFamily="-84" charset="-128"/>
              </a:defRPr>
            </a:lvl1pPr>
            <a:lvl2pPr marL="37931725" indent="-37474525" eaLnBrk="0" hangingPunct="0">
              <a:defRPr sz="2400">
                <a:solidFill>
                  <a:schemeClr val="tx1"/>
                </a:solidFill>
                <a:latin typeface="Arial" charset="0"/>
                <a:ea typeface="ＭＳ Ｐゴシック" pitchFamily="-84" charset="-128"/>
              </a:defRPr>
            </a:lvl2pPr>
            <a:lvl3pPr eaLnBrk="0" hangingPunct="0">
              <a:defRPr sz="2400">
                <a:solidFill>
                  <a:schemeClr val="tx1"/>
                </a:solidFill>
                <a:latin typeface="Arial" charset="0"/>
                <a:ea typeface="ＭＳ Ｐゴシック" pitchFamily="-84" charset="-128"/>
              </a:defRPr>
            </a:lvl3pPr>
            <a:lvl4pPr eaLnBrk="0" hangingPunct="0">
              <a:defRPr sz="2400">
                <a:solidFill>
                  <a:schemeClr val="tx1"/>
                </a:solidFill>
                <a:latin typeface="Arial" charset="0"/>
                <a:ea typeface="ＭＳ Ｐゴシック" pitchFamily="-84" charset="-128"/>
              </a:defRPr>
            </a:lvl4pPr>
            <a:lvl5pPr eaLnBrk="0" hangingPunct="0">
              <a:defRPr sz="2400">
                <a:solidFill>
                  <a:schemeClr val="tx1"/>
                </a:solidFill>
                <a:latin typeface="Arial" charset="0"/>
                <a:ea typeface="ＭＳ Ｐゴシック" pitchFamily="-84" charset="-128"/>
              </a:defRPr>
            </a:lvl5pPr>
            <a:lvl6pPr marL="457200" eaLnBrk="0" fontAlgn="base" hangingPunct="0">
              <a:spcBef>
                <a:spcPct val="0"/>
              </a:spcBef>
              <a:spcAft>
                <a:spcPct val="0"/>
              </a:spcAft>
              <a:defRPr sz="2400">
                <a:solidFill>
                  <a:schemeClr val="tx1"/>
                </a:solidFill>
                <a:latin typeface="Arial" charset="0"/>
                <a:ea typeface="ＭＳ Ｐゴシック" pitchFamily="-84" charset="-128"/>
              </a:defRPr>
            </a:lvl6pPr>
            <a:lvl7pPr marL="914400" eaLnBrk="0" fontAlgn="base" hangingPunct="0">
              <a:spcBef>
                <a:spcPct val="0"/>
              </a:spcBef>
              <a:spcAft>
                <a:spcPct val="0"/>
              </a:spcAft>
              <a:defRPr sz="2400">
                <a:solidFill>
                  <a:schemeClr val="tx1"/>
                </a:solidFill>
                <a:latin typeface="Arial" charset="0"/>
                <a:ea typeface="ＭＳ Ｐゴシック" pitchFamily="-84" charset="-128"/>
              </a:defRPr>
            </a:lvl7pPr>
            <a:lvl8pPr marL="1371600" eaLnBrk="0" fontAlgn="base" hangingPunct="0">
              <a:spcBef>
                <a:spcPct val="0"/>
              </a:spcBef>
              <a:spcAft>
                <a:spcPct val="0"/>
              </a:spcAft>
              <a:defRPr sz="2400">
                <a:solidFill>
                  <a:schemeClr val="tx1"/>
                </a:solidFill>
                <a:latin typeface="Arial" charset="0"/>
                <a:ea typeface="ＭＳ Ｐゴシック" pitchFamily="-84" charset="-128"/>
              </a:defRPr>
            </a:lvl8pPr>
            <a:lvl9pPr marL="1828800" eaLnBrk="0" fontAlgn="base" hangingPunct="0">
              <a:spcBef>
                <a:spcPct val="0"/>
              </a:spcBef>
              <a:spcAft>
                <a:spcPct val="0"/>
              </a:spcAft>
              <a:defRPr sz="2400">
                <a:solidFill>
                  <a:schemeClr val="tx1"/>
                </a:solidFill>
                <a:latin typeface="Arial" charset="0"/>
                <a:ea typeface="ＭＳ Ｐゴシック" pitchFamily="-84" charset="-128"/>
              </a:defRPr>
            </a:lvl9pPr>
          </a:lstStyle>
          <a:p>
            <a:pPr algn="ctr">
              <a:defRPr/>
            </a:pPr>
            <a:r>
              <a:rPr lang="en-US" altLang="en-US" sz="1400" smtClean="0">
                <a:solidFill>
                  <a:srgbClr val="FFFFFF"/>
                </a:solidFill>
                <a:effectLst>
                  <a:outerShdw blurRad="38100" dist="38100" dir="2700000" algn="tl">
                    <a:srgbClr val="000000"/>
                  </a:outerShdw>
                </a:effectLst>
              </a:rPr>
              <a:t>FOURTH EDITION</a:t>
            </a:r>
          </a:p>
        </p:txBody>
      </p:sp>
      <p:sp>
        <p:nvSpPr>
          <p:cNvPr id="9" name="Text Box 47"/>
          <p:cNvSpPr txBox="1">
            <a:spLocks noChangeArrowheads="1"/>
          </p:cNvSpPr>
          <p:nvPr userDrawn="1"/>
        </p:nvSpPr>
        <p:spPr bwMode="auto">
          <a:xfrm>
            <a:off x="3581400" y="6400800"/>
            <a:ext cx="4191000" cy="457200"/>
          </a:xfrm>
          <a:prstGeom prst="rect">
            <a:avLst/>
          </a:prstGeom>
          <a:noFill/>
          <a:ln w="9525">
            <a:noFill/>
            <a:miter lim="800000"/>
            <a:headEnd/>
            <a:tailEnd/>
          </a:ln>
        </p:spPr>
        <p:txBody>
          <a:bodyPr anchor="ctr"/>
          <a:lstStyle>
            <a:lvl1pPr eaLnBrk="0" hangingPunct="0">
              <a:defRPr sz="2400">
                <a:solidFill>
                  <a:schemeClr val="tx1"/>
                </a:solidFill>
                <a:latin typeface="Arial" charset="0"/>
                <a:ea typeface="ＭＳ Ｐゴシック" pitchFamily="-84" charset="-128"/>
              </a:defRPr>
            </a:lvl1pPr>
            <a:lvl2pPr marL="37931725" indent="-37474525" eaLnBrk="0" hangingPunct="0">
              <a:defRPr sz="2400">
                <a:solidFill>
                  <a:schemeClr val="tx1"/>
                </a:solidFill>
                <a:latin typeface="Arial" charset="0"/>
                <a:ea typeface="ＭＳ Ｐゴシック" pitchFamily="-84" charset="-128"/>
              </a:defRPr>
            </a:lvl2pPr>
            <a:lvl3pPr eaLnBrk="0" hangingPunct="0">
              <a:defRPr sz="2400">
                <a:solidFill>
                  <a:schemeClr val="tx1"/>
                </a:solidFill>
                <a:latin typeface="Arial" charset="0"/>
                <a:ea typeface="ＭＳ Ｐゴシック" pitchFamily="-84" charset="-128"/>
              </a:defRPr>
            </a:lvl3pPr>
            <a:lvl4pPr eaLnBrk="0" hangingPunct="0">
              <a:defRPr sz="2400">
                <a:solidFill>
                  <a:schemeClr val="tx1"/>
                </a:solidFill>
                <a:latin typeface="Arial" charset="0"/>
                <a:ea typeface="ＭＳ Ｐゴシック" pitchFamily="-84" charset="-128"/>
              </a:defRPr>
            </a:lvl4pPr>
            <a:lvl5pPr eaLnBrk="0" hangingPunct="0">
              <a:defRPr sz="2400">
                <a:solidFill>
                  <a:schemeClr val="tx1"/>
                </a:solidFill>
                <a:latin typeface="Arial" charset="0"/>
                <a:ea typeface="ＭＳ Ｐゴシック" pitchFamily="-84" charset="-128"/>
              </a:defRPr>
            </a:lvl5pPr>
            <a:lvl6pPr marL="457200" eaLnBrk="0" fontAlgn="base" hangingPunct="0">
              <a:spcBef>
                <a:spcPct val="0"/>
              </a:spcBef>
              <a:spcAft>
                <a:spcPct val="0"/>
              </a:spcAft>
              <a:defRPr sz="2400">
                <a:solidFill>
                  <a:schemeClr val="tx1"/>
                </a:solidFill>
                <a:latin typeface="Arial" charset="0"/>
                <a:ea typeface="ＭＳ Ｐゴシック" pitchFamily="-84" charset="-128"/>
              </a:defRPr>
            </a:lvl6pPr>
            <a:lvl7pPr marL="914400" eaLnBrk="0" fontAlgn="base" hangingPunct="0">
              <a:spcBef>
                <a:spcPct val="0"/>
              </a:spcBef>
              <a:spcAft>
                <a:spcPct val="0"/>
              </a:spcAft>
              <a:defRPr sz="2400">
                <a:solidFill>
                  <a:schemeClr val="tx1"/>
                </a:solidFill>
                <a:latin typeface="Arial" charset="0"/>
                <a:ea typeface="ＭＳ Ｐゴシック" pitchFamily="-84" charset="-128"/>
              </a:defRPr>
            </a:lvl7pPr>
            <a:lvl8pPr marL="1371600" eaLnBrk="0" fontAlgn="base" hangingPunct="0">
              <a:spcBef>
                <a:spcPct val="0"/>
              </a:spcBef>
              <a:spcAft>
                <a:spcPct val="0"/>
              </a:spcAft>
              <a:defRPr sz="2400">
                <a:solidFill>
                  <a:schemeClr val="tx1"/>
                </a:solidFill>
                <a:latin typeface="Arial" charset="0"/>
                <a:ea typeface="ＭＳ Ｐゴシック" pitchFamily="-84" charset="-128"/>
              </a:defRPr>
            </a:lvl8pPr>
            <a:lvl9pPr marL="1828800" eaLnBrk="0" fontAlgn="base" hangingPunct="0">
              <a:spcBef>
                <a:spcPct val="0"/>
              </a:spcBef>
              <a:spcAft>
                <a:spcPct val="0"/>
              </a:spcAft>
              <a:defRPr sz="2400">
                <a:solidFill>
                  <a:schemeClr val="tx1"/>
                </a:solidFill>
                <a:latin typeface="Arial" charset="0"/>
                <a:ea typeface="ＭＳ Ｐゴシック" pitchFamily="-84" charset="-128"/>
              </a:defRPr>
            </a:lvl9pPr>
          </a:lstStyle>
          <a:p>
            <a:pPr algn="r">
              <a:defRPr/>
            </a:pPr>
            <a:r>
              <a:rPr lang="en-US" altLang="en-US" sz="900" smtClean="0">
                <a:solidFill>
                  <a:srgbClr val="FFFFFF"/>
                </a:solidFill>
                <a:latin typeface="Verdana" pitchFamily="-84" charset="0"/>
              </a:rPr>
              <a:t>Copyright © 2014, © 2011, © 2008 by Pearson Education, Inc.</a:t>
            </a:r>
          </a:p>
          <a:p>
            <a:pPr algn="r">
              <a:defRPr/>
            </a:pPr>
            <a:r>
              <a:rPr lang="en-US" altLang="en-US" sz="900" smtClean="0">
                <a:solidFill>
                  <a:srgbClr val="FFFFFF"/>
                </a:solidFill>
                <a:latin typeface="Verdana" pitchFamily="-84" charset="0"/>
              </a:rPr>
              <a:t>All Rights Reserved</a:t>
            </a:r>
          </a:p>
        </p:txBody>
      </p:sp>
      <p:pic>
        <p:nvPicPr>
          <p:cNvPr id="10" name="Picture 9" descr="AdamsCov_Hires2.jpg"/>
          <p:cNvPicPr>
            <a:picLocks noChangeAspect="1"/>
          </p:cNvPicPr>
          <p:nvPr userDrawn="1"/>
        </p:nvPicPr>
        <p:blipFill>
          <a:blip r:embed="rId5"/>
          <a:srcRect/>
          <a:stretch>
            <a:fillRect/>
          </a:stretch>
        </p:blipFill>
        <p:spPr bwMode="auto">
          <a:xfrm>
            <a:off x="669925" y="1981200"/>
            <a:ext cx="3216275" cy="4114800"/>
          </a:xfrm>
          <a:prstGeom prst="rect">
            <a:avLst/>
          </a:prstGeom>
          <a:noFill/>
          <a:ln w="9525">
            <a:solidFill>
              <a:schemeClr val="tx1"/>
            </a:solidFill>
            <a:miter lim="800000"/>
            <a:headEnd/>
            <a:tailEnd/>
          </a:ln>
          <a:effectLst>
            <a:outerShdw blurRad="38100" dist="38100" dir="2700000" rotWithShape="0">
              <a:srgbClr val="808080">
                <a:alpha val="75000"/>
              </a:srgbClr>
            </a:outerShdw>
          </a:effectLst>
          <a:extLst>
            <a:ext uri="{909E8E84-426E-40DD-AFC4-6F175D3DCCD1}">
              <a14:hiddenFill xmlns:a14="http://schemas.microsoft.com/office/drawing/2010/main">
                <a:solidFill>
                  <a:srgbClr val="FFFFFF"/>
                </a:solidFill>
              </a14:hiddenFill>
            </a:ext>
          </a:extLst>
        </p:spPr>
      </p:pic>
      <p:sp>
        <p:nvSpPr>
          <p:cNvPr id="11" name="Text Box 14"/>
          <p:cNvSpPr txBox="1">
            <a:spLocks noChangeArrowheads="1"/>
          </p:cNvSpPr>
          <p:nvPr userDrawn="1"/>
        </p:nvSpPr>
        <p:spPr bwMode="auto">
          <a:xfrm>
            <a:off x="5033963" y="2971800"/>
            <a:ext cx="1854200" cy="457200"/>
          </a:xfrm>
          <a:prstGeom prst="rect">
            <a:avLst/>
          </a:prstGeom>
          <a:noFill/>
          <a:ln>
            <a:noFill/>
          </a:ln>
          <a:extLst/>
        </p:spPr>
        <p:txBody>
          <a:bodyPr wrap="none">
            <a:spAutoFit/>
          </a:bodyPr>
          <a:lstStyle>
            <a:lvl1pPr eaLnBrk="0" hangingPunct="0">
              <a:defRPr sz="2400">
                <a:solidFill>
                  <a:schemeClr val="tx1"/>
                </a:solidFill>
                <a:latin typeface="Arial" charset="0"/>
                <a:ea typeface="ＭＳ Ｐゴシック" pitchFamily="-84" charset="-128"/>
              </a:defRPr>
            </a:lvl1pPr>
            <a:lvl2pPr marL="37931725" indent="-37474525" eaLnBrk="0" hangingPunct="0">
              <a:defRPr sz="2400">
                <a:solidFill>
                  <a:schemeClr val="tx1"/>
                </a:solidFill>
                <a:latin typeface="Arial" charset="0"/>
                <a:ea typeface="ＭＳ Ｐゴシック" pitchFamily="-84" charset="-128"/>
              </a:defRPr>
            </a:lvl2pPr>
            <a:lvl3pPr eaLnBrk="0" hangingPunct="0">
              <a:defRPr sz="2400">
                <a:solidFill>
                  <a:schemeClr val="tx1"/>
                </a:solidFill>
                <a:latin typeface="Arial" charset="0"/>
                <a:ea typeface="ＭＳ Ｐゴシック" pitchFamily="-84" charset="-128"/>
              </a:defRPr>
            </a:lvl3pPr>
            <a:lvl4pPr eaLnBrk="0" hangingPunct="0">
              <a:defRPr sz="2400">
                <a:solidFill>
                  <a:schemeClr val="tx1"/>
                </a:solidFill>
                <a:latin typeface="Arial" charset="0"/>
                <a:ea typeface="ＭＳ Ｐゴシック" pitchFamily="-84" charset="-128"/>
              </a:defRPr>
            </a:lvl4pPr>
            <a:lvl5pPr eaLnBrk="0" hangingPunct="0">
              <a:defRPr sz="2400">
                <a:solidFill>
                  <a:schemeClr val="tx1"/>
                </a:solidFill>
                <a:latin typeface="Arial" charset="0"/>
                <a:ea typeface="ＭＳ Ｐゴシック" pitchFamily="-84" charset="-128"/>
              </a:defRPr>
            </a:lvl5pPr>
            <a:lvl6pPr marL="457200" eaLnBrk="0" fontAlgn="base" hangingPunct="0">
              <a:spcBef>
                <a:spcPct val="0"/>
              </a:spcBef>
              <a:spcAft>
                <a:spcPct val="0"/>
              </a:spcAft>
              <a:defRPr sz="2400">
                <a:solidFill>
                  <a:schemeClr val="tx1"/>
                </a:solidFill>
                <a:latin typeface="Arial" charset="0"/>
                <a:ea typeface="ＭＳ Ｐゴシック" pitchFamily="-84" charset="-128"/>
              </a:defRPr>
            </a:lvl6pPr>
            <a:lvl7pPr marL="914400" eaLnBrk="0" fontAlgn="base" hangingPunct="0">
              <a:spcBef>
                <a:spcPct val="0"/>
              </a:spcBef>
              <a:spcAft>
                <a:spcPct val="0"/>
              </a:spcAft>
              <a:defRPr sz="2400">
                <a:solidFill>
                  <a:schemeClr val="tx1"/>
                </a:solidFill>
                <a:latin typeface="Arial" charset="0"/>
                <a:ea typeface="ＭＳ Ｐゴシック" pitchFamily="-84" charset="-128"/>
              </a:defRPr>
            </a:lvl7pPr>
            <a:lvl8pPr marL="1371600" eaLnBrk="0" fontAlgn="base" hangingPunct="0">
              <a:spcBef>
                <a:spcPct val="0"/>
              </a:spcBef>
              <a:spcAft>
                <a:spcPct val="0"/>
              </a:spcAft>
              <a:defRPr sz="2400">
                <a:solidFill>
                  <a:schemeClr val="tx1"/>
                </a:solidFill>
                <a:latin typeface="Arial" charset="0"/>
                <a:ea typeface="ＭＳ Ｐゴシック" pitchFamily="-84" charset="-128"/>
              </a:defRPr>
            </a:lvl8pPr>
            <a:lvl9pPr marL="1828800" eaLnBrk="0" fontAlgn="base" hangingPunct="0">
              <a:spcBef>
                <a:spcPct val="0"/>
              </a:spcBef>
              <a:spcAft>
                <a:spcPct val="0"/>
              </a:spcAft>
              <a:defRPr sz="2400">
                <a:solidFill>
                  <a:schemeClr val="tx1"/>
                </a:solidFill>
                <a:latin typeface="Arial" charset="0"/>
                <a:ea typeface="ＭＳ Ｐゴシック" pitchFamily="-84" charset="-128"/>
              </a:defRPr>
            </a:lvl9pPr>
          </a:lstStyle>
          <a:p>
            <a:pPr eaLnBrk="1" hangingPunct="1">
              <a:defRPr/>
            </a:pPr>
            <a:r>
              <a:rPr lang="en-US" altLang="en-US" b="1" smtClean="0">
                <a:solidFill>
                  <a:srgbClr val="283897"/>
                </a:solidFill>
                <a:latin typeface="Verdana" pitchFamily="-84" charset="0"/>
              </a:rPr>
              <a:t>CHAPTER</a:t>
            </a:r>
            <a:r>
              <a:rPr lang="en-US" altLang="en-US" sz="1800" smtClean="0">
                <a:solidFill>
                  <a:srgbClr val="283897"/>
                </a:solidFill>
                <a:latin typeface="Verdana" pitchFamily="-84" charset="0"/>
              </a:rPr>
              <a:t> </a:t>
            </a:r>
          </a:p>
        </p:txBody>
      </p:sp>
    </p:spTree>
    <p:extLst>
      <p:ext uri="{BB962C8B-B14F-4D97-AF65-F5344CB8AC3E}">
        <p14:creationId xmlns:p14="http://schemas.microsoft.com/office/powerpoint/2010/main" val="157327789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ln>
            <a:solidFill>
              <a:srgbClr val="283897"/>
            </a:solidFill>
          </a:ln>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0119795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ln>
            <a:solidFill>
              <a:srgbClr val="CCEAE0"/>
            </a:solidFill>
          </a:ln>
        </p:spPr>
        <p:txBody>
          <a:bodyPr/>
          <a:lstStyle/>
          <a:p>
            <a:r>
              <a:rPr lang="en-US" smtClean="0"/>
              <a:t>Click to edit Master title style</a:t>
            </a:r>
            <a:endParaRPr lang="en-US"/>
          </a:p>
        </p:txBody>
      </p:sp>
      <p:sp>
        <p:nvSpPr>
          <p:cNvPr id="3" name="Content Placeholder 2"/>
          <p:cNvSpPr>
            <a:spLocks noGrp="1"/>
          </p:cNvSpPr>
          <p:nvPr>
            <p:ph idx="1"/>
          </p:nvPr>
        </p:nvSpPr>
        <p:spPr>
          <a:xfrm>
            <a:off x="457200" y="5761037"/>
            <a:ext cx="8229600" cy="563563"/>
          </a:xfrm>
        </p:spPr>
        <p:txBody>
          <a:bodyPr anchor="b"/>
          <a:lstStyle>
            <a:lvl1pPr marL="342900" indent="-4763" algn="ctr">
              <a:buNone/>
              <a:tabLst>
                <a:tab pos="7773988" algn="l"/>
              </a:tabLst>
              <a:defRPr sz="1400"/>
            </a:lvl1pPr>
            <a:lvl2pPr algn="ctr">
              <a:buNone/>
              <a:tabLst>
                <a:tab pos="7773988" algn="l"/>
              </a:tabLst>
              <a:defRPr sz="1400"/>
            </a:lvl2pPr>
            <a:lvl3pPr algn="ctr">
              <a:buNone/>
              <a:tabLst>
                <a:tab pos="7773988" algn="l"/>
              </a:tabLst>
              <a:defRPr sz="1400"/>
            </a:lvl3pPr>
            <a:lvl4pPr algn="ctr">
              <a:buNone/>
              <a:tabLst>
                <a:tab pos="7773988" algn="l"/>
              </a:tabLst>
              <a:defRPr sz="1400"/>
            </a:lvl4pPr>
            <a:lvl5pPr algn="ctr">
              <a:buNone/>
              <a:tabLst>
                <a:tab pos="7773988" algn="l"/>
              </a:tabLst>
              <a:defRPr sz="1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8788094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4114800" cy="4525963"/>
          </a:xfrm>
        </p:spPr>
        <p:txBody>
          <a:bodyPr/>
          <a:lstStyle>
            <a:lvl1pPr>
              <a:defRPr sz="2800"/>
            </a:lvl1pPr>
            <a:lvl2pPr>
              <a:defRPr sz="2600"/>
            </a:lvl2pPr>
            <a:lvl3pPr>
              <a:defRPr sz="2400"/>
            </a:lvl3pPr>
            <a:lvl4pPr>
              <a:defRPr sz="22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6170015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7400"/>
            <a:ext cx="8229600" cy="1371600"/>
          </a:xfrm>
          <a:noFill/>
          <a:ln>
            <a:noFill/>
          </a:ln>
        </p:spPr>
        <p:txBody>
          <a:bodyPr/>
          <a:lstStyle>
            <a:lvl1pPr>
              <a:defRPr>
                <a:solidFill>
                  <a:srgbClr val="283897"/>
                </a:solidFill>
              </a:defRPr>
            </a:lvl1pPr>
          </a:lstStyle>
          <a:p>
            <a:r>
              <a:rPr lang="en-US" smtClean="0"/>
              <a:t>Click to edit Master title style</a:t>
            </a:r>
            <a:endParaRPr lang="en-US"/>
          </a:p>
        </p:txBody>
      </p:sp>
      <p:sp>
        <p:nvSpPr>
          <p:cNvPr id="3" name="Content Placeholder 2"/>
          <p:cNvSpPr>
            <a:spLocks noGrp="1"/>
          </p:cNvSpPr>
          <p:nvPr>
            <p:ph idx="1"/>
          </p:nvPr>
        </p:nvSpPr>
        <p:spPr>
          <a:xfrm>
            <a:off x="457200" y="3810000"/>
            <a:ext cx="8229600" cy="1295400"/>
          </a:xfrm>
        </p:spPr>
        <p:txBody>
          <a:bodyPr/>
          <a:lstStyle>
            <a:lvl1pPr marL="0" indent="0" algn="ctr">
              <a:buNone/>
              <a:tabLst>
                <a:tab pos="7773988" algn="l"/>
              </a:tabLst>
              <a:defRPr sz="3200"/>
            </a:lvl1pPr>
            <a:lvl2pPr algn="ctr">
              <a:buNone/>
              <a:tabLst>
                <a:tab pos="7773988" algn="l"/>
              </a:tabLst>
              <a:defRPr sz="1400"/>
            </a:lvl2pPr>
            <a:lvl3pPr algn="ctr">
              <a:buNone/>
              <a:tabLst>
                <a:tab pos="7773988" algn="l"/>
              </a:tabLst>
              <a:defRPr sz="1400"/>
            </a:lvl3pPr>
            <a:lvl4pPr algn="ctr">
              <a:buNone/>
              <a:tabLst>
                <a:tab pos="7773988" algn="l"/>
              </a:tabLst>
              <a:defRPr sz="1400"/>
            </a:lvl4pPr>
            <a:lvl5pPr algn="ctr">
              <a:buNone/>
              <a:tabLst>
                <a:tab pos="7773988" algn="l"/>
              </a:tabLst>
              <a:defRPr sz="1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058991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525" y="0"/>
            <a:ext cx="9153525" cy="6400800"/>
          </a:xfrm>
          <a:noFill/>
          <a:ln>
            <a:noFill/>
          </a:ln>
        </p:spPr>
        <p:txBody>
          <a:bodyPr/>
          <a:lstStyle>
            <a:lvl1pPr>
              <a:defRPr>
                <a:solidFill>
                  <a:srgbClr val="283897"/>
                </a:solidFill>
              </a:defRPr>
            </a:lvl1pPr>
          </a:lstStyle>
          <a:p>
            <a:r>
              <a:rPr lang="en-US" smtClean="0"/>
              <a:t>Click to edit Master title style</a:t>
            </a:r>
            <a:endParaRPr lang="en-US"/>
          </a:p>
        </p:txBody>
      </p:sp>
    </p:spTree>
    <p:extLst>
      <p:ext uri="{BB962C8B-B14F-4D97-AF65-F5344CB8AC3E}">
        <p14:creationId xmlns:p14="http://schemas.microsoft.com/office/powerpoint/2010/main" val="2399686742"/>
      </p:ext>
    </p:extLst>
  </p:cSld>
  <p:clrMapOvr>
    <a:masterClrMapping/>
  </p:clrMapOvr>
  <p:transition advTm="0"/>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ln>
            <a:solidFill>
              <a:srgbClr val="CCEAE0"/>
            </a:solidFill>
          </a:ln>
        </p:spPr>
        <p:txBody>
          <a:bodyPr/>
          <a:lstStyle/>
          <a:p>
            <a:r>
              <a:rPr lang="en-US" smtClean="0"/>
              <a:t>Click to edit Master title style</a:t>
            </a:r>
            <a:endParaRPr lang="en-US"/>
          </a:p>
        </p:txBody>
      </p:sp>
    </p:spTree>
    <p:extLst>
      <p:ext uri="{BB962C8B-B14F-4D97-AF65-F5344CB8AC3E}">
        <p14:creationId xmlns:p14="http://schemas.microsoft.com/office/powerpoint/2010/main" val="401950581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46120141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2928416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5277713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685800"/>
          </a:xfrm>
          <a:noFill/>
          <a:ln>
            <a:noFill/>
          </a:ln>
        </p:spPr>
        <p:txBody>
          <a:bodyPr/>
          <a:lstStyle>
            <a:lvl1pPr algn="l">
              <a:defRPr sz="1100">
                <a:solidFill>
                  <a:srgbClr val="000000"/>
                </a:solidFill>
                <a:effectLst/>
              </a:defRPr>
            </a:lvl1pPr>
          </a:lstStyle>
          <a:p>
            <a:r>
              <a:rPr lang="en-US" smtClean="0"/>
              <a:t>Click to edit Master title style</a:t>
            </a:r>
            <a:endParaRPr lang="en-US"/>
          </a:p>
        </p:txBody>
      </p:sp>
    </p:spTree>
    <p:extLst>
      <p:ext uri="{BB962C8B-B14F-4D97-AF65-F5344CB8AC3E}">
        <p14:creationId xmlns:p14="http://schemas.microsoft.com/office/powerpoint/2010/main" val="116535690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a:xfrm>
            <a:off x="2514600" y="3086100"/>
            <a:ext cx="4114800" cy="685800"/>
          </a:xfrm>
          <a:noFill/>
          <a:ln>
            <a:noFill/>
          </a:ln>
        </p:spPr>
        <p:txBody>
          <a:bodyPr/>
          <a:lstStyle>
            <a:lvl1pPr algn="ctr">
              <a:defRPr sz="1100">
                <a:solidFill>
                  <a:srgbClr val="000000"/>
                </a:solidFill>
                <a:effectLst/>
              </a:defRPr>
            </a:lvl1pPr>
          </a:lstStyle>
          <a:p>
            <a:r>
              <a:rPr lang="en-US" smtClean="0"/>
              <a:t>Click to edit Master title style</a:t>
            </a:r>
            <a:endParaRPr lang="en-US"/>
          </a:p>
        </p:txBody>
      </p:sp>
    </p:spTree>
    <p:extLst>
      <p:ext uri="{BB962C8B-B14F-4D97-AF65-F5344CB8AC3E}">
        <p14:creationId xmlns:p14="http://schemas.microsoft.com/office/powerpoint/2010/main" val="34422428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5486400"/>
            <a:ext cx="8229600" cy="685800"/>
          </a:xfrm>
          <a:noFill/>
          <a:ln>
            <a:noFill/>
          </a:ln>
        </p:spPr>
        <p:txBody>
          <a:bodyPr/>
          <a:lstStyle>
            <a:lvl1pPr algn="ctr">
              <a:defRPr sz="1400">
                <a:solidFill>
                  <a:srgbClr val="000000"/>
                </a:solidFill>
                <a:effectLst/>
              </a:defRPr>
            </a:lvl1pPr>
          </a:lstStyle>
          <a:p>
            <a:r>
              <a:rPr lang="en-US" smtClean="0"/>
              <a:t>Click to edit Master title style</a:t>
            </a:r>
            <a:endParaRPr lang="en-US"/>
          </a:p>
        </p:txBody>
      </p:sp>
    </p:spTree>
    <p:extLst>
      <p:ext uri="{BB962C8B-B14F-4D97-AF65-F5344CB8AC3E}">
        <p14:creationId xmlns:p14="http://schemas.microsoft.com/office/powerpoint/2010/main" val="297482747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308431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4272694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21" Type="http://schemas.openxmlformats.org/officeDocument/2006/relationships/image" Target="../media/image2.emf"/><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image" Target="../media/image1.emf"/><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theme" Target="../theme/theme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slideLayout" Target="../slideLayouts/slideLayout48.xml"/><Relationship Id="rId3" Type="http://schemas.openxmlformats.org/officeDocument/2006/relationships/slideLayout" Target="../slideLayouts/slideLayout33.xml"/><Relationship Id="rId21" Type="http://schemas.openxmlformats.org/officeDocument/2006/relationships/image" Target="../media/image2.emf"/><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20" Type="http://schemas.openxmlformats.org/officeDocument/2006/relationships/image" Target="../media/image1.emf"/><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10" Type="http://schemas.openxmlformats.org/officeDocument/2006/relationships/slideLayout" Target="../slideLayouts/slideLayout40.xml"/><Relationship Id="rId19" Type="http://schemas.openxmlformats.org/officeDocument/2006/relationships/theme" Target="../theme/theme3.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18" Type="http://schemas.openxmlformats.org/officeDocument/2006/relationships/slideLayout" Target="../slideLayouts/slideLayout66.xml"/><Relationship Id="rId3" Type="http://schemas.openxmlformats.org/officeDocument/2006/relationships/slideLayout" Target="../slideLayouts/slideLayout51.xml"/><Relationship Id="rId21" Type="http://schemas.openxmlformats.org/officeDocument/2006/relationships/image" Target="../media/image2.emf"/><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slideLayout" Target="../slideLayouts/slideLayout65.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20" Type="http://schemas.openxmlformats.org/officeDocument/2006/relationships/image" Target="../media/image1.emf"/><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10" Type="http://schemas.openxmlformats.org/officeDocument/2006/relationships/slideLayout" Target="../slideLayouts/slideLayout58.xml"/><Relationship Id="rId19" Type="http://schemas.openxmlformats.org/officeDocument/2006/relationships/theme" Target="../theme/theme4.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18" Type="http://schemas.openxmlformats.org/officeDocument/2006/relationships/slideLayout" Target="../slideLayouts/slideLayout84.xml"/><Relationship Id="rId3" Type="http://schemas.openxmlformats.org/officeDocument/2006/relationships/slideLayout" Target="../slideLayouts/slideLayout69.xml"/><Relationship Id="rId21" Type="http://schemas.openxmlformats.org/officeDocument/2006/relationships/image" Target="../media/image2.emf"/><Relationship Id="rId7" Type="http://schemas.openxmlformats.org/officeDocument/2006/relationships/slideLayout" Target="../slideLayouts/slideLayout73.xml"/><Relationship Id="rId12" Type="http://schemas.openxmlformats.org/officeDocument/2006/relationships/slideLayout" Target="../slideLayouts/slideLayout78.xml"/><Relationship Id="rId17" Type="http://schemas.openxmlformats.org/officeDocument/2006/relationships/slideLayout" Target="../slideLayouts/slideLayout83.xml"/><Relationship Id="rId2" Type="http://schemas.openxmlformats.org/officeDocument/2006/relationships/slideLayout" Target="../slideLayouts/slideLayout68.xml"/><Relationship Id="rId16" Type="http://schemas.openxmlformats.org/officeDocument/2006/relationships/slideLayout" Target="../slideLayouts/slideLayout82.xml"/><Relationship Id="rId20" Type="http://schemas.openxmlformats.org/officeDocument/2006/relationships/image" Target="../media/image1.emf"/><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slideLayout" Target="../slideLayouts/slideLayout81.xml"/><Relationship Id="rId10" Type="http://schemas.openxmlformats.org/officeDocument/2006/relationships/slideLayout" Target="../slideLayouts/slideLayout76.xml"/><Relationship Id="rId19" Type="http://schemas.openxmlformats.org/officeDocument/2006/relationships/theme" Target="../theme/theme5.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slideLayout" Target="../slideLayouts/slideLayout97.xml"/><Relationship Id="rId18" Type="http://schemas.openxmlformats.org/officeDocument/2006/relationships/slideLayout" Target="../slideLayouts/slideLayout102.xml"/><Relationship Id="rId3" Type="http://schemas.openxmlformats.org/officeDocument/2006/relationships/slideLayout" Target="../slideLayouts/slideLayout87.xml"/><Relationship Id="rId21" Type="http://schemas.openxmlformats.org/officeDocument/2006/relationships/image" Target="../media/image2.emf"/><Relationship Id="rId7" Type="http://schemas.openxmlformats.org/officeDocument/2006/relationships/slideLayout" Target="../slideLayouts/slideLayout91.xml"/><Relationship Id="rId12" Type="http://schemas.openxmlformats.org/officeDocument/2006/relationships/slideLayout" Target="../slideLayouts/slideLayout96.xml"/><Relationship Id="rId17" Type="http://schemas.openxmlformats.org/officeDocument/2006/relationships/slideLayout" Target="../slideLayouts/slideLayout101.xml"/><Relationship Id="rId2" Type="http://schemas.openxmlformats.org/officeDocument/2006/relationships/slideLayout" Target="../slideLayouts/slideLayout86.xml"/><Relationship Id="rId16" Type="http://schemas.openxmlformats.org/officeDocument/2006/relationships/slideLayout" Target="../slideLayouts/slideLayout100.xml"/><Relationship Id="rId20" Type="http://schemas.openxmlformats.org/officeDocument/2006/relationships/image" Target="../media/image1.emf"/><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5" Type="http://schemas.openxmlformats.org/officeDocument/2006/relationships/slideLayout" Target="../slideLayouts/slideLayout99.xml"/><Relationship Id="rId10" Type="http://schemas.openxmlformats.org/officeDocument/2006/relationships/slideLayout" Target="../slideLayouts/slideLayout94.xml"/><Relationship Id="rId19" Type="http://schemas.openxmlformats.org/officeDocument/2006/relationships/theme" Target="../theme/theme6.xml"/><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CC"/>
        </a:solid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bwMode="auto">
          <a:xfrm>
            <a:off x="685800" y="457200"/>
            <a:ext cx="7772400" cy="10668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dirty="0" smtClean="0"/>
              <a:t>Click to edit Master title style</a:t>
            </a:r>
            <a:endParaRPr lang="en-GB" dirty="0" smtClean="0"/>
          </a:p>
        </p:txBody>
      </p:sp>
      <p:sp>
        <p:nvSpPr>
          <p:cNvPr id="47107" name="Rectangle 3"/>
          <p:cNvSpPr>
            <a:spLocks noGrp="1" noChangeArrowheads="1"/>
          </p:cNvSpPr>
          <p:nvPr>
            <p:ph type="body" idx="1"/>
          </p:nvPr>
        </p:nvSpPr>
        <p:spPr bwMode="auto">
          <a:xfrm>
            <a:off x="685800" y="1676400"/>
            <a:ext cx="7772400" cy="47244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p:txBody>
      </p:sp>
      <p:sp>
        <p:nvSpPr>
          <p:cNvPr id="1032" name="Text Box 8"/>
          <p:cNvSpPr txBox="1">
            <a:spLocks noChangeArrowheads="1"/>
          </p:cNvSpPr>
          <p:nvPr/>
        </p:nvSpPr>
        <p:spPr bwMode="auto">
          <a:xfrm>
            <a:off x="7848600" y="6477000"/>
            <a:ext cx="1143000" cy="244475"/>
          </a:xfrm>
          <a:prstGeom prst="rect">
            <a:avLst/>
          </a:prstGeom>
          <a:noFill/>
          <a:ln w="12700" cap="sq">
            <a:noFill/>
            <a:miter lim="800000"/>
            <a:headEnd type="none" w="sm" len="sm"/>
            <a:tailEnd type="none" w="sm" len="sm"/>
          </a:ln>
          <a:effectLst/>
        </p:spPr>
        <p:txBody>
          <a:bodyPr>
            <a:spAutoFit/>
          </a:bodyPr>
          <a:lstStyle/>
          <a:p>
            <a:pPr algn="r">
              <a:spcBef>
                <a:spcPct val="50000"/>
              </a:spcBef>
            </a:pPr>
            <a:fld id="{EE78242C-A127-4E8A-A9D8-0417A6C6E5B3}" type="slidenum">
              <a:rPr lang="en-US" sz="1000">
                <a:effectLst/>
                <a:latin typeface="Arial" charset="0"/>
              </a:rPr>
              <a:pPr algn="r">
                <a:spcBef>
                  <a:spcPct val="50000"/>
                </a:spcBef>
              </a:pPr>
              <a:t>‹#›</a:t>
            </a:fld>
            <a:endParaRPr lang="en-US" sz="1000" dirty="0">
              <a:effectLst/>
              <a:latin typeface="Arial" charset="0"/>
            </a:endParaRPr>
          </a:p>
        </p:txBody>
      </p:sp>
      <p:sp>
        <p:nvSpPr>
          <p:cNvPr id="7" name="Rectangle 7"/>
          <p:cNvSpPr>
            <a:spLocks noChangeArrowheads="1"/>
          </p:cNvSpPr>
          <p:nvPr/>
        </p:nvSpPr>
        <p:spPr bwMode="auto">
          <a:xfrm>
            <a:off x="0" y="6477000"/>
            <a:ext cx="9144000" cy="381000"/>
          </a:xfrm>
          <a:prstGeom prst="rect">
            <a:avLst/>
          </a:prstGeom>
          <a:noFill/>
          <a:ln w="9525">
            <a:noFill/>
            <a:miter lim="800000"/>
            <a:headEnd/>
            <a:tailEnd/>
          </a:ln>
          <a:effectLst/>
        </p:spPr>
        <p:txBody>
          <a:bodyPr/>
          <a:lstStyle/>
          <a:p>
            <a:pPr algn="ctr"/>
            <a:r>
              <a:rPr lang="en-US" sz="1000" kern="1200" dirty="0" smtClean="0">
                <a:solidFill>
                  <a:schemeClr val="tx1"/>
                </a:solidFill>
                <a:effectLst/>
                <a:latin typeface="+mj-lt"/>
                <a:ea typeface="+mn-ea"/>
                <a:cs typeface="+mn-cs"/>
              </a:rPr>
              <a:t>Copyright © 2013, 2009, 2005 by Mosby, an imprint of Elsevier Inc.</a:t>
            </a:r>
            <a:endParaRPr lang="en-US" sz="1000" kern="1200" dirty="0">
              <a:solidFill>
                <a:schemeClr val="tx1"/>
              </a:solidFill>
              <a:effectLst/>
              <a:latin typeface="+mj-lt"/>
              <a:ea typeface="+mn-ea"/>
              <a:cs typeface="+mn-cs"/>
            </a:endParaRPr>
          </a:p>
        </p:txBody>
      </p:sp>
    </p:spTree>
  </p:cSld>
  <p:clrMap bg1="dk2" tx1="lt1" bg2="dk1" tx2="lt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Lst>
  <p:hf hdr="0" dt="0"/>
  <p:txStyles>
    <p:titleStyle>
      <a:lvl1pPr algn="ctr" rtl="0" eaLnBrk="1" fontAlgn="base" hangingPunct="1">
        <a:spcBef>
          <a:spcPct val="0"/>
        </a:spcBef>
        <a:spcAft>
          <a:spcPct val="0"/>
        </a:spcAft>
        <a:defRPr sz="4000">
          <a:solidFill>
            <a:schemeClr val="tx2"/>
          </a:solidFill>
          <a:effectLst/>
          <a:latin typeface="+mj-lt"/>
          <a:ea typeface="+mj-ea"/>
          <a:cs typeface="+mj-cs"/>
        </a:defRPr>
      </a:lvl1pPr>
      <a:lvl2pPr algn="ctr" rtl="0" eaLnBrk="1" fontAlgn="base" hangingPunct="1">
        <a:spcBef>
          <a:spcPct val="0"/>
        </a:spcBef>
        <a:spcAft>
          <a:spcPct val="0"/>
        </a:spcAft>
        <a:defRPr sz="4000">
          <a:solidFill>
            <a:schemeClr val="tx2"/>
          </a:solidFill>
          <a:effectLst>
            <a:outerShdw blurRad="38100" dist="38100" dir="2700000" algn="tl">
              <a:srgbClr val="000000"/>
            </a:outerShdw>
          </a:effectLst>
          <a:latin typeface="Arial" charset="0"/>
        </a:defRPr>
      </a:lvl2pPr>
      <a:lvl3pPr algn="ctr" rtl="0" eaLnBrk="1" fontAlgn="base" hangingPunct="1">
        <a:spcBef>
          <a:spcPct val="0"/>
        </a:spcBef>
        <a:spcAft>
          <a:spcPct val="0"/>
        </a:spcAft>
        <a:defRPr sz="4000">
          <a:solidFill>
            <a:schemeClr val="tx2"/>
          </a:solidFill>
          <a:effectLst>
            <a:outerShdw blurRad="38100" dist="38100" dir="2700000" algn="tl">
              <a:srgbClr val="000000"/>
            </a:outerShdw>
          </a:effectLst>
          <a:latin typeface="Arial" charset="0"/>
        </a:defRPr>
      </a:lvl3pPr>
      <a:lvl4pPr algn="ctr" rtl="0" eaLnBrk="1" fontAlgn="base" hangingPunct="1">
        <a:spcBef>
          <a:spcPct val="0"/>
        </a:spcBef>
        <a:spcAft>
          <a:spcPct val="0"/>
        </a:spcAft>
        <a:defRPr sz="4000">
          <a:solidFill>
            <a:schemeClr val="tx2"/>
          </a:solidFill>
          <a:effectLst>
            <a:outerShdw blurRad="38100" dist="38100" dir="2700000" algn="tl">
              <a:srgbClr val="000000"/>
            </a:outerShdw>
          </a:effectLst>
          <a:latin typeface="Arial" charset="0"/>
        </a:defRPr>
      </a:lvl4pPr>
      <a:lvl5pPr algn="ctr" rtl="0" eaLnBrk="1" fontAlgn="base" hangingPunct="1">
        <a:spcBef>
          <a:spcPct val="0"/>
        </a:spcBef>
        <a:spcAft>
          <a:spcPct val="0"/>
        </a:spcAft>
        <a:defRPr sz="4000">
          <a:solidFill>
            <a:schemeClr val="tx2"/>
          </a:solidFill>
          <a:effectLst>
            <a:outerShdw blurRad="38100" dist="38100" dir="2700000" algn="tl">
              <a:srgbClr val="000000"/>
            </a:outerShdw>
          </a:effectLst>
          <a:latin typeface="Arial" charset="0"/>
        </a:defRPr>
      </a:lvl5pPr>
      <a:lvl6pPr marL="457200" algn="ctr" rtl="0" eaLnBrk="1" fontAlgn="base" hangingPunct="1">
        <a:spcBef>
          <a:spcPct val="0"/>
        </a:spcBef>
        <a:spcAft>
          <a:spcPct val="0"/>
        </a:spcAft>
        <a:defRPr sz="4000">
          <a:solidFill>
            <a:schemeClr val="tx2"/>
          </a:solidFill>
          <a:effectLst>
            <a:outerShdw blurRad="38100" dist="38100" dir="2700000" algn="tl">
              <a:srgbClr val="000000"/>
            </a:outerShdw>
          </a:effectLst>
          <a:latin typeface="Arial" charset="0"/>
        </a:defRPr>
      </a:lvl6pPr>
      <a:lvl7pPr marL="914400" algn="ctr" rtl="0" eaLnBrk="1" fontAlgn="base" hangingPunct="1">
        <a:spcBef>
          <a:spcPct val="0"/>
        </a:spcBef>
        <a:spcAft>
          <a:spcPct val="0"/>
        </a:spcAft>
        <a:defRPr sz="4000">
          <a:solidFill>
            <a:schemeClr val="tx2"/>
          </a:solidFill>
          <a:effectLst>
            <a:outerShdw blurRad="38100" dist="38100" dir="2700000" algn="tl">
              <a:srgbClr val="000000"/>
            </a:outerShdw>
          </a:effectLst>
          <a:latin typeface="Arial" charset="0"/>
        </a:defRPr>
      </a:lvl7pPr>
      <a:lvl8pPr marL="1371600" algn="ctr" rtl="0" eaLnBrk="1" fontAlgn="base" hangingPunct="1">
        <a:spcBef>
          <a:spcPct val="0"/>
        </a:spcBef>
        <a:spcAft>
          <a:spcPct val="0"/>
        </a:spcAft>
        <a:defRPr sz="4000">
          <a:solidFill>
            <a:schemeClr val="tx2"/>
          </a:solidFill>
          <a:effectLst>
            <a:outerShdw blurRad="38100" dist="38100" dir="2700000" algn="tl">
              <a:srgbClr val="000000"/>
            </a:outerShdw>
          </a:effectLst>
          <a:latin typeface="Arial" charset="0"/>
        </a:defRPr>
      </a:lvl8pPr>
      <a:lvl9pPr marL="1828800" algn="ctr" rtl="0" eaLnBrk="1" fontAlgn="base" hangingPunct="1">
        <a:spcBef>
          <a:spcPct val="0"/>
        </a:spcBef>
        <a:spcAft>
          <a:spcPct val="0"/>
        </a:spcAft>
        <a:defRPr sz="4000">
          <a:solidFill>
            <a:schemeClr val="tx2"/>
          </a:solidFill>
          <a:effectLst>
            <a:outerShdw blurRad="38100" dist="38100" dir="2700000" algn="tl">
              <a:srgbClr val="000000"/>
            </a:outerShdw>
          </a:effectLst>
          <a:latin typeface="Arial" charset="0"/>
        </a:defRPr>
      </a:lvl9pPr>
    </p:titleStyle>
    <p:bodyStyle>
      <a:lvl1pPr marL="342900" indent="-342900" algn="l" rtl="0" eaLnBrk="1" fontAlgn="base" hangingPunct="1">
        <a:spcBef>
          <a:spcPts val="0"/>
        </a:spcBef>
        <a:spcAft>
          <a:spcPct val="0"/>
        </a:spcAft>
        <a:buClr>
          <a:schemeClr val="tx2"/>
        </a:buClr>
        <a:buSzPct val="60000"/>
        <a:buFont typeface="Wingdings 2" pitchFamily="18" charset="2"/>
        <a:buChar char=""/>
        <a:defRPr sz="2800">
          <a:solidFill>
            <a:schemeClr val="tx1"/>
          </a:solidFill>
          <a:effectLst/>
          <a:latin typeface="+mn-lt"/>
          <a:ea typeface="+mn-ea"/>
          <a:cs typeface="+mn-cs"/>
        </a:defRPr>
      </a:lvl1pPr>
      <a:lvl2pPr marL="742950" indent="-285750" algn="l" rtl="0" eaLnBrk="1" fontAlgn="base" hangingPunct="1">
        <a:spcBef>
          <a:spcPts val="0"/>
        </a:spcBef>
        <a:spcAft>
          <a:spcPct val="0"/>
        </a:spcAft>
        <a:buClr>
          <a:schemeClr val="tx2"/>
        </a:buClr>
        <a:buSzPct val="80000"/>
        <a:buFont typeface="Wingdings" pitchFamily="2" charset="2"/>
        <a:buChar char="Ø"/>
        <a:defRPr sz="2400">
          <a:solidFill>
            <a:schemeClr val="tx1"/>
          </a:solidFill>
          <a:effectLst/>
          <a:latin typeface="+mn-lt"/>
        </a:defRPr>
      </a:lvl2pPr>
      <a:lvl3pPr marL="1143000" indent="-228600" algn="l" rtl="0" eaLnBrk="1" fontAlgn="base" hangingPunct="1">
        <a:spcBef>
          <a:spcPts val="0"/>
        </a:spcBef>
        <a:spcAft>
          <a:spcPct val="0"/>
        </a:spcAft>
        <a:buClr>
          <a:schemeClr val="tx2"/>
        </a:buClr>
        <a:buSzPct val="115000"/>
        <a:buChar char="•"/>
        <a:defRPr sz="2000">
          <a:solidFill>
            <a:schemeClr val="tx1"/>
          </a:solidFill>
          <a:effectLst/>
          <a:latin typeface="+mn-lt"/>
        </a:defRPr>
      </a:lvl3pPr>
      <a:lvl4pPr marL="1600200" indent="-228600" algn="l" rtl="0" eaLnBrk="1" fontAlgn="base" hangingPunct="1">
        <a:spcBef>
          <a:spcPts val="0"/>
        </a:spcBef>
        <a:spcAft>
          <a:spcPct val="0"/>
        </a:spcAft>
        <a:buClr>
          <a:schemeClr val="tx2"/>
        </a:buClr>
        <a:buSzPct val="75000"/>
        <a:buFont typeface="Wingdings 3" pitchFamily="18" charset="2"/>
        <a:buChar char=""/>
        <a:defRPr>
          <a:solidFill>
            <a:schemeClr val="tx1"/>
          </a:solidFill>
          <a:effectLst/>
          <a:latin typeface="+mn-lt"/>
        </a:defRPr>
      </a:lvl4pPr>
      <a:lvl5pPr marL="2057400" indent="-228600" algn="l" rtl="0" eaLnBrk="1" fontAlgn="base" hangingPunct="1">
        <a:spcBef>
          <a:spcPts val="0"/>
        </a:spcBef>
        <a:spcAft>
          <a:spcPct val="0"/>
        </a:spcAft>
        <a:buClr>
          <a:schemeClr val="tx1"/>
        </a:buClr>
        <a:buChar char="–"/>
        <a:defRPr sz="1600">
          <a:solidFill>
            <a:schemeClr val="tx1"/>
          </a:solidFill>
          <a:effectLst/>
          <a:latin typeface="+mn-lt"/>
        </a:defRPr>
      </a:lvl5pPr>
      <a:lvl6pPr marL="2514600" indent="-228600" algn="l" rtl="0" eaLnBrk="1" fontAlgn="base" hangingPunct="1">
        <a:spcBef>
          <a:spcPct val="20000"/>
        </a:spcBef>
        <a:spcAft>
          <a:spcPct val="0"/>
        </a:spcAft>
        <a:buClr>
          <a:schemeClr val="tx1"/>
        </a:buClr>
        <a:buChar char="–"/>
        <a:defRPr sz="1600">
          <a:solidFill>
            <a:schemeClr val="tx1"/>
          </a:solidFill>
          <a:effectLst>
            <a:outerShdw blurRad="38100" dist="38100" dir="2700000" algn="tl">
              <a:srgbClr val="000000"/>
            </a:outerShdw>
          </a:effectLst>
          <a:latin typeface="+mn-lt"/>
        </a:defRPr>
      </a:lvl6pPr>
      <a:lvl7pPr marL="2971800" indent="-228600" algn="l" rtl="0" eaLnBrk="1" fontAlgn="base" hangingPunct="1">
        <a:spcBef>
          <a:spcPct val="20000"/>
        </a:spcBef>
        <a:spcAft>
          <a:spcPct val="0"/>
        </a:spcAft>
        <a:buClr>
          <a:schemeClr val="tx1"/>
        </a:buClr>
        <a:buChar char="–"/>
        <a:defRPr sz="1600">
          <a:solidFill>
            <a:schemeClr val="tx1"/>
          </a:solidFill>
          <a:effectLst>
            <a:outerShdw blurRad="38100" dist="38100" dir="2700000" algn="tl">
              <a:srgbClr val="000000"/>
            </a:outerShdw>
          </a:effectLst>
          <a:latin typeface="+mn-lt"/>
        </a:defRPr>
      </a:lvl7pPr>
      <a:lvl8pPr marL="3429000" indent="-228600" algn="l" rtl="0" eaLnBrk="1" fontAlgn="base" hangingPunct="1">
        <a:spcBef>
          <a:spcPct val="20000"/>
        </a:spcBef>
        <a:spcAft>
          <a:spcPct val="0"/>
        </a:spcAft>
        <a:buClr>
          <a:schemeClr val="tx1"/>
        </a:buClr>
        <a:buChar char="–"/>
        <a:defRPr sz="1600">
          <a:solidFill>
            <a:schemeClr val="tx1"/>
          </a:solidFill>
          <a:effectLst>
            <a:outerShdw blurRad="38100" dist="38100" dir="2700000" algn="tl">
              <a:srgbClr val="000000"/>
            </a:outerShdw>
          </a:effectLst>
          <a:latin typeface="+mn-lt"/>
        </a:defRPr>
      </a:lvl8pPr>
      <a:lvl9pPr marL="3886200" indent="-228600" algn="l" rtl="0" eaLnBrk="1" fontAlgn="base" hangingPunct="1">
        <a:spcBef>
          <a:spcPct val="20000"/>
        </a:spcBef>
        <a:spcAft>
          <a:spcPct val="0"/>
        </a:spcAft>
        <a:buClr>
          <a:schemeClr val="tx1"/>
        </a:buClr>
        <a:buChar char="–"/>
        <a:defRPr sz="16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7" name="Rectangle 13"/>
          <p:cNvSpPr>
            <a:spLocks noGrp="1" noChangeArrowheads="1"/>
          </p:cNvSpPr>
          <p:nvPr>
            <p:ph type="title"/>
          </p:nvPr>
        </p:nvSpPr>
        <p:spPr bwMode="auto">
          <a:xfrm>
            <a:off x="0" y="0"/>
            <a:ext cx="9163050" cy="1371600"/>
          </a:xfrm>
          <a:prstGeom prst="rect">
            <a:avLst/>
          </a:prstGeom>
          <a:solidFill>
            <a:srgbClr val="283897"/>
          </a:solidFill>
          <a:ln w="9525">
            <a:solidFill>
              <a:srgbClr val="283897"/>
            </a:solidFill>
            <a:miter lim="800000"/>
            <a:headEnd/>
            <a:tailEnd/>
          </a:ln>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8" name="Rectangle 5"/>
          <p:cNvSpPr>
            <a:spLocks noChangeArrowheads="1"/>
          </p:cNvSpPr>
          <p:nvPr/>
        </p:nvSpPr>
        <p:spPr bwMode="gray">
          <a:xfrm>
            <a:off x="0" y="6403975"/>
            <a:ext cx="9153525" cy="457200"/>
          </a:xfrm>
          <a:prstGeom prst="rect">
            <a:avLst/>
          </a:prstGeom>
          <a:solidFill>
            <a:srgbClr val="0177BF"/>
          </a:solidFill>
          <a:ln w="9525">
            <a:solidFill>
              <a:srgbClr val="0177BF"/>
            </a:solidFill>
            <a:miter lim="800000"/>
            <a:headEnd/>
            <a:tailEnd/>
          </a:ln>
        </p:spPr>
        <p:txBody>
          <a:bodyPr wrap="none" lIns="0" tIns="0" rIns="0" bIns="0" anchor="ctr"/>
          <a:lstStyle>
            <a:lvl1pPr defTabSz="457200" eaLnBrk="0" hangingPunct="0">
              <a:defRPr sz="2400">
                <a:solidFill>
                  <a:schemeClr val="tx1"/>
                </a:solidFill>
                <a:latin typeface="Arial" charset="0"/>
                <a:ea typeface="ＭＳ Ｐゴシック" pitchFamily="-84" charset="-128"/>
              </a:defRPr>
            </a:lvl1pPr>
            <a:lvl2pPr marL="37931725" indent="-37474525" defTabSz="457200" eaLnBrk="0" hangingPunct="0">
              <a:defRPr sz="2400">
                <a:solidFill>
                  <a:schemeClr val="tx1"/>
                </a:solidFill>
                <a:latin typeface="Arial" charset="0"/>
                <a:ea typeface="ＭＳ Ｐゴシック" pitchFamily="-84" charset="-128"/>
              </a:defRPr>
            </a:lvl2pPr>
            <a:lvl3pPr eaLnBrk="0" hangingPunct="0">
              <a:defRPr sz="2400">
                <a:solidFill>
                  <a:schemeClr val="tx1"/>
                </a:solidFill>
                <a:latin typeface="Arial" charset="0"/>
                <a:ea typeface="ＭＳ Ｐゴシック" pitchFamily="-84" charset="-128"/>
              </a:defRPr>
            </a:lvl3pPr>
            <a:lvl4pPr eaLnBrk="0" hangingPunct="0">
              <a:defRPr sz="2400">
                <a:solidFill>
                  <a:schemeClr val="tx1"/>
                </a:solidFill>
                <a:latin typeface="Arial" charset="0"/>
                <a:ea typeface="ＭＳ Ｐゴシック" pitchFamily="-84" charset="-128"/>
              </a:defRPr>
            </a:lvl4pPr>
            <a:lvl5pPr eaLnBrk="0" hangingPunct="0">
              <a:defRPr sz="2400">
                <a:solidFill>
                  <a:schemeClr val="tx1"/>
                </a:solidFill>
                <a:latin typeface="Arial" charset="0"/>
                <a:ea typeface="ＭＳ Ｐゴシック" pitchFamily="-84" charset="-128"/>
              </a:defRPr>
            </a:lvl5pPr>
            <a:lvl6pPr marL="457200" eaLnBrk="0" fontAlgn="base" hangingPunct="0">
              <a:spcBef>
                <a:spcPct val="0"/>
              </a:spcBef>
              <a:spcAft>
                <a:spcPct val="0"/>
              </a:spcAft>
              <a:defRPr sz="2400">
                <a:solidFill>
                  <a:schemeClr val="tx1"/>
                </a:solidFill>
                <a:latin typeface="Arial" charset="0"/>
                <a:ea typeface="ＭＳ Ｐゴシック" pitchFamily="-84" charset="-128"/>
              </a:defRPr>
            </a:lvl6pPr>
            <a:lvl7pPr marL="914400" eaLnBrk="0" fontAlgn="base" hangingPunct="0">
              <a:spcBef>
                <a:spcPct val="0"/>
              </a:spcBef>
              <a:spcAft>
                <a:spcPct val="0"/>
              </a:spcAft>
              <a:defRPr sz="2400">
                <a:solidFill>
                  <a:schemeClr val="tx1"/>
                </a:solidFill>
                <a:latin typeface="Arial" charset="0"/>
                <a:ea typeface="ＭＳ Ｐゴシック" pitchFamily="-84" charset="-128"/>
              </a:defRPr>
            </a:lvl7pPr>
            <a:lvl8pPr marL="1371600" eaLnBrk="0" fontAlgn="base" hangingPunct="0">
              <a:spcBef>
                <a:spcPct val="0"/>
              </a:spcBef>
              <a:spcAft>
                <a:spcPct val="0"/>
              </a:spcAft>
              <a:defRPr sz="2400">
                <a:solidFill>
                  <a:schemeClr val="tx1"/>
                </a:solidFill>
                <a:latin typeface="Arial" charset="0"/>
                <a:ea typeface="ＭＳ Ｐゴシック" pitchFamily="-84" charset="-128"/>
              </a:defRPr>
            </a:lvl8pPr>
            <a:lvl9pPr marL="1828800" eaLnBrk="0" fontAlgn="base" hangingPunct="0">
              <a:spcBef>
                <a:spcPct val="0"/>
              </a:spcBef>
              <a:spcAft>
                <a:spcPct val="0"/>
              </a:spcAft>
              <a:defRPr sz="2400">
                <a:solidFill>
                  <a:schemeClr val="tx1"/>
                </a:solidFill>
                <a:latin typeface="Arial" charset="0"/>
                <a:ea typeface="ＭＳ Ｐゴシック" pitchFamily="-84" charset="-128"/>
              </a:defRPr>
            </a:lvl9pPr>
          </a:lstStyle>
          <a:p>
            <a:pPr>
              <a:defRPr/>
            </a:pPr>
            <a:endParaRPr lang="en-US" altLang="en-US" smtClean="0">
              <a:solidFill>
                <a:srgbClr val="000000"/>
              </a:solidFill>
            </a:endParaRPr>
          </a:p>
        </p:txBody>
      </p:sp>
      <p:pic>
        <p:nvPicPr>
          <p:cNvPr id="1029" name="Picture 8" descr="Pearson_Bound_White"/>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7621588" y="6403975"/>
            <a:ext cx="15335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9" descr="Pearson_Strap_Bound_White"/>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3175" y="6403975"/>
            <a:ext cx="17668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Box 47"/>
          <p:cNvSpPr txBox="1">
            <a:spLocks noChangeArrowheads="1"/>
          </p:cNvSpPr>
          <p:nvPr/>
        </p:nvSpPr>
        <p:spPr bwMode="auto">
          <a:xfrm>
            <a:off x="1600200" y="6400800"/>
            <a:ext cx="5629275" cy="457200"/>
          </a:xfrm>
          <a:prstGeom prst="rect">
            <a:avLst/>
          </a:prstGeom>
          <a:noFill/>
          <a:ln>
            <a:noFill/>
          </a:ln>
          <a:extLst/>
        </p:spPr>
        <p:txBody>
          <a:bodyPr anchor="ctr"/>
          <a:lstStyle>
            <a:lvl1pPr eaLnBrk="0" hangingPunct="0">
              <a:defRPr sz="2400">
                <a:solidFill>
                  <a:schemeClr val="tx1"/>
                </a:solidFill>
                <a:latin typeface="Arial" charset="0"/>
                <a:ea typeface="ＭＳ Ｐゴシック" pitchFamily="-84" charset="-128"/>
              </a:defRPr>
            </a:lvl1pPr>
            <a:lvl2pPr marL="37931725" indent="-37474525" eaLnBrk="0" hangingPunct="0">
              <a:defRPr sz="2400">
                <a:solidFill>
                  <a:schemeClr val="tx1"/>
                </a:solidFill>
                <a:latin typeface="Arial" charset="0"/>
                <a:ea typeface="ＭＳ Ｐゴシック" pitchFamily="-84" charset="-128"/>
              </a:defRPr>
            </a:lvl2pPr>
            <a:lvl3pPr eaLnBrk="0" hangingPunct="0">
              <a:defRPr sz="2400">
                <a:solidFill>
                  <a:schemeClr val="tx1"/>
                </a:solidFill>
                <a:latin typeface="Arial" charset="0"/>
                <a:ea typeface="ＭＳ Ｐゴシック" pitchFamily="-84" charset="-128"/>
              </a:defRPr>
            </a:lvl3pPr>
            <a:lvl4pPr eaLnBrk="0" hangingPunct="0">
              <a:defRPr sz="2400">
                <a:solidFill>
                  <a:schemeClr val="tx1"/>
                </a:solidFill>
                <a:latin typeface="Arial" charset="0"/>
                <a:ea typeface="ＭＳ Ｐゴシック" pitchFamily="-84" charset="-128"/>
              </a:defRPr>
            </a:lvl4pPr>
            <a:lvl5pPr eaLnBrk="0" hangingPunct="0">
              <a:defRPr sz="2400">
                <a:solidFill>
                  <a:schemeClr val="tx1"/>
                </a:solidFill>
                <a:latin typeface="Arial" charset="0"/>
                <a:ea typeface="ＭＳ Ｐゴシック" pitchFamily="-84" charset="-128"/>
              </a:defRPr>
            </a:lvl5pPr>
            <a:lvl6pPr marL="457200" eaLnBrk="0" fontAlgn="base" hangingPunct="0">
              <a:spcBef>
                <a:spcPct val="0"/>
              </a:spcBef>
              <a:spcAft>
                <a:spcPct val="0"/>
              </a:spcAft>
              <a:defRPr sz="2400">
                <a:solidFill>
                  <a:schemeClr val="tx1"/>
                </a:solidFill>
                <a:latin typeface="Arial" charset="0"/>
                <a:ea typeface="ＭＳ Ｐゴシック" pitchFamily="-84" charset="-128"/>
              </a:defRPr>
            </a:lvl6pPr>
            <a:lvl7pPr marL="914400" eaLnBrk="0" fontAlgn="base" hangingPunct="0">
              <a:spcBef>
                <a:spcPct val="0"/>
              </a:spcBef>
              <a:spcAft>
                <a:spcPct val="0"/>
              </a:spcAft>
              <a:defRPr sz="2400">
                <a:solidFill>
                  <a:schemeClr val="tx1"/>
                </a:solidFill>
                <a:latin typeface="Arial" charset="0"/>
                <a:ea typeface="ＭＳ Ｐゴシック" pitchFamily="-84" charset="-128"/>
              </a:defRPr>
            </a:lvl7pPr>
            <a:lvl8pPr marL="1371600" eaLnBrk="0" fontAlgn="base" hangingPunct="0">
              <a:spcBef>
                <a:spcPct val="0"/>
              </a:spcBef>
              <a:spcAft>
                <a:spcPct val="0"/>
              </a:spcAft>
              <a:defRPr sz="2400">
                <a:solidFill>
                  <a:schemeClr val="tx1"/>
                </a:solidFill>
                <a:latin typeface="Arial" charset="0"/>
                <a:ea typeface="ＭＳ Ｐゴシック" pitchFamily="-84" charset="-128"/>
              </a:defRPr>
            </a:lvl8pPr>
            <a:lvl9pPr marL="1828800" eaLnBrk="0" fontAlgn="base" hangingPunct="0">
              <a:spcBef>
                <a:spcPct val="0"/>
              </a:spcBef>
              <a:spcAft>
                <a:spcPct val="0"/>
              </a:spcAft>
              <a:defRPr sz="2400">
                <a:solidFill>
                  <a:schemeClr val="tx1"/>
                </a:solidFill>
                <a:latin typeface="Arial" charset="0"/>
                <a:ea typeface="ＭＳ Ｐゴシック" pitchFamily="-84" charset="-128"/>
              </a:defRPr>
            </a:lvl9pPr>
          </a:lstStyle>
          <a:p>
            <a:pPr>
              <a:defRPr/>
            </a:pPr>
            <a:r>
              <a:rPr lang="en-US" altLang="en-US" sz="900" i="1" smtClean="0">
                <a:solidFill>
                  <a:srgbClr val="FFFFFF"/>
                </a:solidFill>
                <a:latin typeface="Verdana" pitchFamily="-84" charset="0"/>
              </a:rPr>
              <a:t>Pharmacology for Nursing: A Pathophysiology Approach</a:t>
            </a:r>
            <a:r>
              <a:rPr lang="en-US" altLang="en-US" sz="900" smtClean="0">
                <a:solidFill>
                  <a:srgbClr val="FFFFFF"/>
                </a:solidFill>
                <a:latin typeface="Verdana" pitchFamily="-84" charset="0"/>
              </a:rPr>
              <a:t>, Fourth Edition</a:t>
            </a:r>
            <a:endParaRPr lang="en-US" altLang="en-US" sz="900" i="1" smtClean="0">
              <a:solidFill>
                <a:srgbClr val="FFFFFF"/>
              </a:solidFill>
              <a:latin typeface="Verdana" pitchFamily="-84" charset="0"/>
            </a:endParaRPr>
          </a:p>
          <a:p>
            <a:pPr>
              <a:defRPr/>
            </a:pPr>
            <a:r>
              <a:rPr lang="en-US" altLang="en-US" sz="900" smtClean="0">
                <a:solidFill>
                  <a:srgbClr val="FFFFFF"/>
                </a:solidFill>
                <a:latin typeface="Verdana" pitchFamily="-84" charset="0"/>
              </a:rPr>
              <a:t>Michael Patrick Adams | Leland N. Holland | Carol Urban</a:t>
            </a:r>
          </a:p>
        </p:txBody>
      </p:sp>
    </p:spTree>
    <p:extLst>
      <p:ext uri="{BB962C8B-B14F-4D97-AF65-F5344CB8AC3E}">
        <p14:creationId xmlns:p14="http://schemas.microsoft.com/office/powerpoint/2010/main" val="2334746494"/>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 id="2147483717" r:id="rId14"/>
    <p:sldLayoutId id="2147483718" r:id="rId15"/>
    <p:sldLayoutId id="2147483719" r:id="rId16"/>
    <p:sldLayoutId id="2147483720" r:id="rId17"/>
    <p:sldLayoutId id="2147483721" r:id="rId18"/>
  </p:sldLayoutIdLst>
  <p:timing>
    <p:tnLst>
      <p:par>
        <p:cTn id="1" dur="indefinite" restart="never" nodeType="tmRoot"/>
      </p:par>
    </p:tnLst>
  </p:timing>
  <p:txStyles>
    <p:titleStyle>
      <a:lvl1pPr algn="ctr" rtl="0" eaLnBrk="0" fontAlgn="base" hangingPunct="0">
        <a:spcBef>
          <a:spcPct val="0"/>
        </a:spcBef>
        <a:spcAft>
          <a:spcPct val="0"/>
        </a:spcAft>
        <a:defRPr sz="4000">
          <a:solidFill>
            <a:srgbClr val="FFD16F"/>
          </a:solidFill>
          <a:effectLst>
            <a:outerShdw blurRad="38100" dist="38100" dir="2700000" algn="tl">
              <a:srgbClr val="000000">
                <a:alpha val="75000"/>
              </a:srgbClr>
            </a:outerShdw>
          </a:effectLst>
          <a:latin typeface="Verdana"/>
          <a:ea typeface="+mj-ea"/>
          <a:cs typeface="ＭＳ Ｐゴシック" charset="-128"/>
        </a:defRPr>
      </a:lvl1pPr>
      <a:lvl2pPr algn="ctr" rtl="0" eaLnBrk="0" fontAlgn="base" hangingPunct="0">
        <a:spcBef>
          <a:spcPct val="0"/>
        </a:spcBef>
        <a:spcAft>
          <a:spcPct val="0"/>
        </a:spcAft>
        <a:defRPr sz="4000">
          <a:solidFill>
            <a:srgbClr val="FFD16F"/>
          </a:solidFill>
          <a:effectLst>
            <a:outerShdw blurRad="38100" dist="38100" dir="2700000" algn="tl">
              <a:srgbClr val="000000"/>
            </a:outerShdw>
          </a:effectLst>
          <a:latin typeface="Verdana" charset="0"/>
          <a:ea typeface="ＭＳ Ｐゴシック" charset="-128"/>
          <a:cs typeface="ＭＳ Ｐゴシック" charset="-128"/>
        </a:defRPr>
      </a:lvl2pPr>
      <a:lvl3pPr algn="ctr" rtl="0" eaLnBrk="0" fontAlgn="base" hangingPunct="0">
        <a:spcBef>
          <a:spcPct val="0"/>
        </a:spcBef>
        <a:spcAft>
          <a:spcPct val="0"/>
        </a:spcAft>
        <a:defRPr sz="4000">
          <a:solidFill>
            <a:srgbClr val="FFD16F"/>
          </a:solidFill>
          <a:effectLst>
            <a:outerShdw blurRad="38100" dist="38100" dir="2700000" algn="tl">
              <a:srgbClr val="000000"/>
            </a:outerShdw>
          </a:effectLst>
          <a:latin typeface="Verdana" charset="0"/>
          <a:ea typeface="ＭＳ Ｐゴシック" charset="-128"/>
          <a:cs typeface="ＭＳ Ｐゴシック" charset="-128"/>
        </a:defRPr>
      </a:lvl3pPr>
      <a:lvl4pPr algn="ctr" rtl="0" eaLnBrk="0" fontAlgn="base" hangingPunct="0">
        <a:spcBef>
          <a:spcPct val="0"/>
        </a:spcBef>
        <a:spcAft>
          <a:spcPct val="0"/>
        </a:spcAft>
        <a:defRPr sz="4000">
          <a:solidFill>
            <a:srgbClr val="FFD16F"/>
          </a:solidFill>
          <a:effectLst>
            <a:outerShdw blurRad="38100" dist="38100" dir="2700000" algn="tl">
              <a:srgbClr val="000000"/>
            </a:outerShdw>
          </a:effectLst>
          <a:latin typeface="Verdana" charset="0"/>
          <a:ea typeface="ＭＳ Ｐゴシック" charset="-128"/>
          <a:cs typeface="ＭＳ Ｐゴシック" charset="-128"/>
        </a:defRPr>
      </a:lvl4pPr>
      <a:lvl5pPr algn="ctr" rtl="0" eaLnBrk="0" fontAlgn="base" hangingPunct="0">
        <a:spcBef>
          <a:spcPct val="0"/>
        </a:spcBef>
        <a:spcAft>
          <a:spcPct val="0"/>
        </a:spcAft>
        <a:defRPr sz="4000">
          <a:solidFill>
            <a:srgbClr val="FFD16F"/>
          </a:solidFill>
          <a:effectLst>
            <a:outerShdw blurRad="38100" dist="38100" dir="2700000" algn="tl">
              <a:srgbClr val="000000"/>
            </a:outerShdw>
          </a:effectLst>
          <a:latin typeface="Verdana" charset="0"/>
          <a:ea typeface="ＭＳ Ｐゴシック" charset="-128"/>
          <a:cs typeface="ＭＳ Ｐゴシック" charset="-128"/>
        </a:defRPr>
      </a:lvl5pPr>
      <a:lvl6pPr marL="457200" algn="ctr" rtl="0" eaLnBrk="1" fontAlgn="base" hangingPunct="1">
        <a:spcBef>
          <a:spcPct val="0"/>
        </a:spcBef>
        <a:spcAft>
          <a:spcPct val="0"/>
        </a:spcAft>
        <a:defRPr sz="4400" b="1">
          <a:solidFill>
            <a:schemeClr val="bg1"/>
          </a:solidFill>
          <a:latin typeface="Arial" charset="0"/>
          <a:ea typeface="ＭＳ Ｐゴシック" charset="-128"/>
          <a:cs typeface="ＭＳ Ｐゴシック" charset="-128"/>
        </a:defRPr>
      </a:lvl6pPr>
      <a:lvl7pPr marL="914400" algn="ctr" rtl="0" eaLnBrk="1" fontAlgn="base" hangingPunct="1">
        <a:spcBef>
          <a:spcPct val="0"/>
        </a:spcBef>
        <a:spcAft>
          <a:spcPct val="0"/>
        </a:spcAft>
        <a:defRPr sz="4400" b="1">
          <a:solidFill>
            <a:schemeClr val="bg1"/>
          </a:solidFill>
          <a:latin typeface="Arial" charset="0"/>
          <a:ea typeface="ＭＳ Ｐゴシック" charset="-128"/>
          <a:cs typeface="ＭＳ Ｐゴシック" charset="-128"/>
        </a:defRPr>
      </a:lvl7pPr>
      <a:lvl8pPr marL="1371600" algn="ctr" rtl="0" eaLnBrk="1" fontAlgn="base" hangingPunct="1">
        <a:spcBef>
          <a:spcPct val="0"/>
        </a:spcBef>
        <a:spcAft>
          <a:spcPct val="0"/>
        </a:spcAft>
        <a:defRPr sz="4400" b="1">
          <a:solidFill>
            <a:schemeClr val="bg1"/>
          </a:solidFill>
          <a:latin typeface="Arial" charset="0"/>
          <a:ea typeface="ＭＳ Ｐゴシック" charset="-128"/>
          <a:cs typeface="ＭＳ Ｐゴシック" charset="-128"/>
        </a:defRPr>
      </a:lvl8pPr>
      <a:lvl9pPr marL="1828800" algn="ctr" rtl="0" eaLnBrk="1" fontAlgn="base" hangingPunct="1">
        <a:spcBef>
          <a:spcPct val="0"/>
        </a:spcBef>
        <a:spcAft>
          <a:spcPct val="0"/>
        </a:spcAft>
        <a:defRPr sz="4400" b="1">
          <a:solidFill>
            <a:schemeClr val="bg1"/>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lr>
          <a:srgbClr val="0177BF"/>
        </a:buClr>
        <a:buFont typeface="Times" panose="02020603050405020304" pitchFamily="18" charset="0"/>
        <a:buChar char="•"/>
        <a:defRPr sz="3000">
          <a:solidFill>
            <a:schemeClr val="tx1"/>
          </a:solidFill>
          <a:latin typeface="Verdana"/>
          <a:ea typeface="+mn-ea"/>
          <a:cs typeface="Verdana"/>
        </a:defRPr>
      </a:lvl1pPr>
      <a:lvl2pPr marL="742950" indent="-285750" algn="l" rtl="0" eaLnBrk="0" fontAlgn="base" hangingPunct="0">
        <a:spcBef>
          <a:spcPct val="20000"/>
        </a:spcBef>
        <a:spcAft>
          <a:spcPct val="0"/>
        </a:spcAft>
        <a:buClr>
          <a:srgbClr val="283897"/>
        </a:buClr>
        <a:buChar char="–"/>
        <a:defRPr sz="2800">
          <a:solidFill>
            <a:schemeClr val="tx1"/>
          </a:solidFill>
          <a:latin typeface="Verdana"/>
          <a:ea typeface="+mn-ea"/>
          <a:cs typeface="Verdana"/>
        </a:defRPr>
      </a:lvl2pPr>
      <a:lvl3pPr marL="1085850" indent="-228600" algn="l" rtl="0" eaLnBrk="0" fontAlgn="base" hangingPunct="0">
        <a:spcBef>
          <a:spcPct val="20000"/>
        </a:spcBef>
        <a:spcAft>
          <a:spcPct val="0"/>
        </a:spcAft>
        <a:buClr>
          <a:srgbClr val="F06F5A"/>
        </a:buClr>
        <a:buFont typeface="Wingdings" panose="05000000000000000000" pitchFamily="2" charset="2"/>
        <a:buChar char="§"/>
        <a:defRPr sz="2600">
          <a:solidFill>
            <a:schemeClr val="tx1"/>
          </a:solidFill>
          <a:latin typeface="Verdana"/>
          <a:ea typeface="+mn-ea"/>
          <a:cs typeface="Verdana"/>
        </a:defRPr>
      </a:lvl3pPr>
      <a:lvl4pPr marL="1428750" indent="-228600" algn="l" rtl="0" eaLnBrk="0" fontAlgn="base" hangingPunct="0">
        <a:spcBef>
          <a:spcPct val="20000"/>
        </a:spcBef>
        <a:spcAft>
          <a:spcPct val="0"/>
        </a:spcAft>
        <a:buClr>
          <a:srgbClr val="283897"/>
        </a:buClr>
        <a:buChar char="–"/>
        <a:defRPr sz="2400">
          <a:solidFill>
            <a:schemeClr val="tx1"/>
          </a:solidFill>
          <a:latin typeface="Verdana"/>
          <a:ea typeface="+mn-ea"/>
          <a:cs typeface="Verdana"/>
        </a:defRPr>
      </a:lvl4pPr>
      <a:lvl5pPr marL="1771650" indent="-228600" algn="l" rtl="0" eaLnBrk="0" fontAlgn="base" hangingPunct="0">
        <a:spcBef>
          <a:spcPct val="20000"/>
        </a:spcBef>
        <a:spcAft>
          <a:spcPct val="0"/>
        </a:spcAft>
        <a:buClr>
          <a:srgbClr val="283897"/>
        </a:buClr>
        <a:buFont typeface="Times" panose="02020603050405020304" pitchFamily="18" charset="0"/>
        <a:buChar char="•"/>
        <a:defRPr sz="2200">
          <a:solidFill>
            <a:schemeClr val="tx1"/>
          </a:solidFill>
          <a:latin typeface="Verdana"/>
          <a:ea typeface="+mn-ea"/>
          <a:cs typeface="Verdana"/>
        </a:defRPr>
      </a:lvl5pPr>
      <a:lvl6pPr marL="2228850" indent="-228600" algn="l" rtl="0" eaLnBrk="1" fontAlgn="base" hangingPunct="1">
        <a:spcBef>
          <a:spcPct val="20000"/>
        </a:spcBef>
        <a:spcAft>
          <a:spcPct val="0"/>
        </a:spcAft>
        <a:buClr>
          <a:srgbClr val="2D5E2F"/>
        </a:buClr>
        <a:buFont typeface="Times" charset="0"/>
        <a:buChar char="•"/>
        <a:defRPr sz="2000">
          <a:solidFill>
            <a:schemeClr val="tx1"/>
          </a:solidFill>
          <a:latin typeface="+mn-lt"/>
          <a:ea typeface="+mn-ea"/>
        </a:defRPr>
      </a:lvl6pPr>
      <a:lvl7pPr marL="2686050" indent="-228600" algn="l" rtl="0" eaLnBrk="1" fontAlgn="base" hangingPunct="1">
        <a:spcBef>
          <a:spcPct val="20000"/>
        </a:spcBef>
        <a:spcAft>
          <a:spcPct val="0"/>
        </a:spcAft>
        <a:buClr>
          <a:srgbClr val="2D5E2F"/>
        </a:buClr>
        <a:buFont typeface="Times" charset="0"/>
        <a:buChar char="•"/>
        <a:defRPr sz="2000">
          <a:solidFill>
            <a:schemeClr val="tx1"/>
          </a:solidFill>
          <a:latin typeface="+mn-lt"/>
          <a:ea typeface="+mn-ea"/>
        </a:defRPr>
      </a:lvl7pPr>
      <a:lvl8pPr marL="3143250" indent="-228600" algn="l" rtl="0" eaLnBrk="1" fontAlgn="base" hangingPunct="1">
        <a:spcBef>
          <a:spcPct val="20000"/>
        </a:spcBef>
        <a:spcAft>
          <a:spcPct val="0"/>
        </a:spcAft>
        <a:buClr>
          <a:srgbClr val="2D5E2F"/>
        </a:buClr>
        <a:buFont typeface="Times" charset="0"/>
        <a:buChar char="•"/>
        <a:defRPr sz="2000">
          <a:solidFill>
            <a:schemeClr val="tx1"/>
          </a:solidFill>
          <a:latin typeface="+mn-lt"/>
          <a:ea typeface="+mn-ea"/>
        </a:defRPr>
      </a:lvl8pPr>
      <a:lvl9pPr marL="3600450" indent="-228600" algn="l" rtl="0" eaLnBrk="1" fontAlgn="base" hangingPunct="1">
        <a:spcBef>
          <a:spcPct val="20000"/>
        </a:spcBef>
        <a:spcAft>
          <a:spcPct val="0"/>
        </a:spcAft>
        <a:buClr>
          <a:srgbClr val="2D5E2F"/>
        </a:buClr>
        <a:buFont typeface="Times"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7" name="Rectangle 13"/>
          <p:cNvSpPr>
            <a:spLocks noGrp="1" noChangeArrowheads="1"/>
          </p:cNvSpPr>
          <p:nvPr>
            <p:ph type="title"/>
          </p:nvPr>
        </p:nvSpPr>
        <p:spPr bwMode="auto">
          <a:xfrm>
            <a:off x="0" y="0"/>
            <a:ext cx="9163050" cy="1371600"/>
          </a:xfrm>
          <a:prstGeom prst="rect">
            <a:avLst/>
          </a:prstGeom>
          <a:solidFill>
            <a:srgbClr val="283897"/>
          </a:solidFill>
          <a:ln w="9525">
            <a:solidFill>
              <a:srgbClr val="283897"/>
            </a:solidFill>
            <a:miter lim="800000"/>
            <a:headEnd/>
            <a:tailEnd/>
          </a:ln>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8" name="Rectangle 5"/>
          <p:cNvSpPr>
            <a:spLocks noChangeArrowheads="1"/>
          </p:cNvSpPr>
          <p:nvPr/>
        </p:nvSpPr>
        <p:spPr bwMode="gray">
          <a:xfrm>
            <a:off x="0" y="6403975"/>
            <a:ext cx="9153525" cy="457200"/>
          </a:xfrm>
          <a:prstGeom prst="rect">
            <a:avLst/>
          </a:prstGeom>
          <a:solidFill>
            <a:srgbClr val="0177BF"/>
          </a:solidFill>
          <a:ln w="9525">
            <a:solidFill>
              <a:srgbClr val="0177BF"/>
            </a:solidFill>
            <a:miter lim="800000"/>
            <a:headEnd/>
            <a:tailEnd/>
          </a:ln>
        </p:spPr>
        <p:txBody>
          <a:bodyPr wrap="none" lIns="0" tIns="0" rIns="0" bIns="0" anchor="ctr"/>
          <a:lstStyle>
            <a:lvl1pPr defTabSz="457200" eaLnBrk="0" hangingPunct="0">
              <a:defRPr sz="2400">
                <a:solidFill>
                  <a:schemeClr val="tx1"/>
                </a:solidFill>
                <a:latin typeface="Arial" charset="0"/>
                <a:ea typeface="ＭＳ Ｐゴシック" pitchFamily="-84" charset="-128"/>
              </a:defRPr>
            </a:lvl1pPr>
            <a:lvl2pPr marL="37931725" indent="-37474525" defTabSz="457200" eaLnBrk="0" hangingPunct="0">
              <a:defRPr sz="2400">
                <a:solidFill>
                  <a:schemeClr val="tx1"/>
                </a:solidFill>
                <a:latin typeface="Arial" charset="0"/>
                <a:ea typeface="ＭＳ Ｐゴシック" pitchFamily="-84" charset="-128"/>
              </a:defRPr>
            </a:lvl2pPr>
            <a:lvl3pPr eaLnBrk="0" hangingPunct="0">
              <a:defRPr sz="2400">
                <a:solidFill>
                  <a:schemeClr val="tx1"/>
                </a:solidFill>
                <a:latin typeface="Arial" charset="0"/>
                <a:ea typeface="ＭＳ Ｐゴシック" pitchFamily="-84" charset="-128"/>
              </a:defRPr>
            </a:lvl3pPr>
            <a:lvl4pPr eaLnBrk="0" hangingPunct="0">
              <a:defRPr sz="2400">
                <a:solidFill>
                  <a:schemeClr val="tx1"/>
                </a:solidFill>
                <a:latin typeface="Arial" charset="0"/>
                <a:ea typeface="ＭＳ Ｐゴシック" pitchFamily="-84" charset="-128"/>
              </a:defRPr>
            </a:lvl4pPr>
            <a:lvl5pPr eaLnBrk="0" hangingPunct="0">
              <a:defRPr sz="2400">
                <a:solidFill>
                  <a:schemeClr val="tx1"/>
                </a:solidFill>
                <a:latin typeface="Arial" charset="0"/>
                <a:ea typeface="ＭＳ Ｐゴシック" pitchFamily="-84" charset="-128"/>
              </a:defRPr>
            </a:lvl5pPr>
            <a:lvl6pPr marL="457200" eaLnBrk="0" fontAlgn="base" hangingPunct="0">
              <a:spcBef>
                <a:spcPct val="0"/>
              </a:spcBef>
              <a:spcAft>
                <a:spcPct val="0"/>
              </a:spcAft>
              <a:defRPr sz="2400">
                <a:solidFill>
                  <a:schemeClr val="tx1"/>
                </a:solidFill>
                <a:latin typeface="Arial" charset="0"/>
                <a:ea typeface="ＭＳ Ｐゴシック" pitchFamily="-84" charset="-128"/>
              </a:defRPr>
            </a:lvl6pPr>
            <a:lvl7pPr marL="914400" eaLnBrk="0" fontAlgn="base" hangingPunct="0">
              <a:spcBef>
                <a:spcPct val="0"/>
              </a:spcBef>
              <a:spcAft>
                <a:spcPct val="0"/>
              </a:spcAft>
              <a:defRPr sz="2400">
                <a:solidFill>
                  <a:schemeClr val="tx1"/>
                </a:solidFill>
                <a:latin typeface="Arial" charset="0"/>
                <a:ea typeface="ＭＳ Ｐゴシック" pitchFamily="-84" charset="-128"/>
              </a:defRPr>
            </a:lvl7pPr>
            <a:lvl8pPr marL="1371600" eaLnBrk="0" fontAlgn="base" hangingPunct="0">
              <a:spcBef>
                <a:spcPct val="0"/>
              </a:spcBef>
              <a:spcAft>
                <a:spcPct val="0"/>
              </a:spcAft>
              <a:defRPr sz="2400">
                <a:solidFill>
                  <a:schemeClr val="tx1"/>
                </a:solidFill>
                <a:latin typeface="Arial" charset="0"/>
                <a:ea typeface="ＭＳ Ｐゴシック" pitchFamily="-84" charset="-128"/>
              </a:defRPr>
            </a:lvl8pPr>
            <a:lvl9pPr marL="1828800" eaLnBrk="0" fontAlgn="base" hangingPunct="0">
              <a:spcBef>
                <a:spcPct val="0"/>
              </a:spcBef>
              <a:spcAft>
                <a:spcPct val="0"/>
              </a:spcAft>
              <a:defRPr sz="2400">
                <a:solidFill>
                  <a:schemeClr val="tx1"/>
                </a:solidFill>
                <a:latin typeface="Arial" charset="0"/>
                <a:ea typeface="ＭＳ Ｐゴシック" pitchFamily="-84" charset="-128"/>
              </a:defRPr>
            </a:lvl9pPr>
          </a:lstStyle>
          <a:p>
            <a:pPr>
              <a:defRPr/>
            </a:pPr>
            <a:endParaRPr lang="en-US" altLang="en-US" smtClean="0">
              <a:solidFill>
                <a:srgbClr val="000000"/>
              </a:solidFill>
            </a:endParaRPr>
          </a:p>
        </p:txBody>
      </p:sp>
      <p:pic>
        <p:nvPicPr>
          <p:cNvPr id="1029" name="Picture 8" descr="Pearson_Bound_White"/>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7621588" y="6403975"/>
            <a:ext cx="15335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9" descr="Pearson_Strap_Bound_White"/>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3175" y="6403975"/>
            <a:ext cx="17668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Box 47"/>
          <p:cNvSpPr txBox="1">
            <a:spLocks noChangeArrowheads="1"/>
          </p:cNvSpPr>
          <p:nvPr/>
        </p:nvSpPr>
        <p:spPr bwMode="auto">
          <a:xfrm>
            <a:off x="1600200" y="6400800"/>
            <a:ext cx="5629275" cy="457200"/>
          </a:xfrm>
          <a:prstGeom prst="rect">
            <a:avLst/>
          </a:prstGeom>
          <a:noFill/>
          <a:ln>
            <a:noFill/>
          </a:ln>
          <a:extLst/>
        </p:spPr>
        <p:txBody>
          <a:bodyPr anchor="ctr"/>
          <a:lstStyle>
            <a:lvl1pPr eaLnBrk="0" hangingPunct="0">
              <a:defRPr sz="2400">
                <a:solidFill>
                  <a:schemeClr val="tx1"/>
                </a:solidFill>
                <a:latin typeface="Arial" charset="0"/>
                <a:ea typeface="ＭＳ Ｐゴシック" pitchFamily="-84" charset="-128"/>
              </a:defRPr>
            </a:lvl1pPr>
            <a:lvl2pPr marL="37931725" indent="-37474525" eaLnBrk="0" hangingPunct="0">
              <a:defRPr sz="2400">
                <a:solidFill>
                  <a:schemeClr val="tx1"/>
                </a:solidFill>
                <a:latin typeface="Arial" charset="0"/>
                <a:ea typeface="ＭＳ Ｐゴシック" pitchFamily="-84" charset="-128"/>
              </a:defRPr>
            </a:lvl2pPr>
            <a:lvl3pPr eaLnBrk="0" hangingPunct="0">
              <a:defRPr sz="2400">
                <a:solidFill>
                  <a:schemeClr val="tx1"/>
                </a:solidFill>
                <a:latin typeface="Arial" charset="0"/>
                <a:ea typeface="ＭＳ Ｐゴシック" pitchFamily="-84" charset="-128"/>
              </a:defRPr>
            </a:lvl3pPr>
            <a:lvl4pPr eaLnBrk="0" hangingPunct="0">
              <a:defRPr sz="2400">
                <a:solidFill>
                  <a:schemeClr val="tx1"/>
                </a:solidFill>
                <a:latin typeface="Arial" charset="0"/>
                <a:ea typeface="ＭＳ Ｐゴシック" pitchFamily="-84" charset="-128"/>
              </a:defRPr>
            </a:lvl4pPr>
            <a:lvl5pPr eaLnBrk="0" hangingPunct="0">
              <a:defRPr sz="2400">
                <a:solidFill>
                  <a:schemeClr val="tx1"/>
                </a:solidFill>
                <a:latin typeface="Arial" charset="0"/>
                <a:ea typeface="ＭＳ Ｐゴシック" pitchFamily="-84" charset="-128"/>
              </a:defRPr>
            </a:lvl5pPr>
            <a:lvl6pPr marL="457200" eaLnBrk="0" fontAlgn="base" hangingPunct="0">
              <a:spcBef>
                <a:spcPct val="0"/>
              </a:spcBef>
              <a:spcAft>
                <a:spcPct val="0"/>
              </a:spcAft>
              <a:defRPr sz="2400">
                <a:solidFill>
                  <a:schemeClr val="tx1"/>
                </a:solidFill>
                <a:latin typeface="Arial" charset="0"/>
                <a:ea typeface="ＭＳ Ｐゴシック" pitchFamily="-84" charset="-128"/>
              </a:defRPr>
            </a:lvl6pPr>
            <a:lvl7pPr marL="914400" eaLnBrk="0" fontAlgn="base" hangingPunct="0">
              <a:spcBef>
                <a:spcPct val="0"/>
              </a:spcBef>
              <a:spcAft>
                <a:spcPct val="0"/>
              </a:spcAft>
              <a:defRPr sz="2400">
                <a:solidFill>
                  <a:schemeClr val="tx1"/>
                </a:solidFill>
                <a:latin typeface="Arial" charset="0"/>
                <a:ea typeface="ＭＳ Ｐゴシック" pitchFamily="-84" charset="-128"/>
              </a:defRPr>
            </a:lvl7pPr>
            <a:lvl8pPr marL="1371600" eaLnBrk="0" fontAlgn="base" hangingPunct="0">
              <a:spcBef>
                <a:spcPct val="0"/>
              </a:spcBef>
              <a:spcAft>
                <a:spcPct val="0"/>
              </a:spcAft>
              <a:defRPr sz="2400">
                <a:solidFill>
                  <a:schemeClr val="tx1"/>
                </a:solidFill>
                <a:latin typeface="Arial" charset="0"/>
                <a:ea typeface="ＭＳ Ｐゴシック" pitchFamily="-84" charset="-128"/>
              </a:defRPr>
            </a:lvl8pPr>
            <a:lvl9pPr marL="1828800" eaLnBrk="0" fontAlgn="base" hangingPunct="0">
              <a:spcBef>
                <a:spcPct val="0"/>
              </a:spcBef>
              <a:spcAft>
                <a:spcPct val="0"/>
              </a:spcAft>
              <a:defRPr sz="2400">
                <a:solidFill>
                  <a:schemeClr val="tx1"/>
                </a:solidFill>
                <a:latin typeface="Arial" charset="0"/>
                <a:ea typeface="ＭＳ Ｐゴシック" pitchFamily="-84" charset="-128"/>
              </a:defRPr>
            </a:lvl9pPr>
          </a:lstStyle>
          <a:p>
            <a:pPr>
              <a:defRPr/>
            </a:pPr>
            <a:r>
              <a:rPr lang="en-US" altLang="en-US" sz="900" i="1" smtClean="0">
                <a:solidFill>
                  <a:srgbClr val="FFFFFF"/>
                </a:solidFill>
                <a:latin typeface="Verdana" pitchFamily="-84" charset="0"/>
              </a:rPr>
              <a:t>Pharmacology for Nursing: A Pathophysiology Approach</a:t>
            </a:r>
            <a:r>
              <a:rPr lang="en-US" altLang="en-US" sz="900" smtClean="0">
                <a:solidFill>
                  <a:srgbClr val="FFFFFF"/>
                </a:solidFill>
                <a:latin typeface="Verdana" pitchFamily="-84" charset="0"/>
              </a:rPr>
              <a:t>, Fourth Edition</a:t>
            </a:r>
            <a:endParaRPr lang="en-US" altLang="en-US" sz="900" i="1" smtClean="0">
              <a:solidFill>
                <a:srgbClr val="FFFFFF"/>
              </a:solidFill>
              <a:latin typeface="Verdana" pitchFamily="-84" charset="0"/>
            </a:endParaRPr>
          </a:p>
          <a:p>
            <a:pPr>
              <a:defRPr/>
            </a:pPr>
            <a:r>
              <a:rPr lang="en-US" altLang="en-US" sz="900" smtClean="0">
                <a:solidFill>
                  <a:srgbClr val="FFFFFF"/>
                </a:solidFill>
                <a:latin typeface="Verdana" pitchFamily="-84" charset="0"/>
              </a:rPr>
              <a:t>Michael Patrick Adams | Leland N. Holland | Carol Urban</a:t>
            </a:r>
          </a:p>
        </p:txBody>
      </p:sp>
    </p:spTree>
    <p:extLst>
      <p:ext uri="{BB962C8B-B14F-4D97-AF65-F5344CB8AC3E}">
        <p14:creationId xmlns:p14="http://schemas.microsoft.com/office/powerpoint/2010/main" val="1670189769"/>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 id="2147483736" r:id="rId14"/>
    <p:sldLayoutId id="2147483737" r:id="rId15"/>
    <p:sldLayoutId id="2147483738" r:id="rId16"/>
    <p:sldLayoutId id="2147483739" r:id="rId17"/>
    <p:sldLayoutId id="2147483740" r:id="rId18"/>
  </p:sldLayoutIdLst>
  <p:timing>
    <p:tnLst>
      <p:par>
        <p:cTn id="1" dur="indefinite" restart="never" nodeType="tmRoot"/>
      </p:par>
    </p:tnLst>
  </p:timing>
  <p:txStyles>
    <p:titleStyle>
      <a:lvl1pPr algn="ctr" rtl="0" eaLnBrk="0" fontAlgn="base" hangingPunct="0">
        <a:spcBef>
          <a:spcPct val="0"/>
        </a:spcBef>
        <a:spcAft>
          <a:spcPct val="0"/>
        </a:spcAft>
        <a:defRPr sz="4000">
          <a:solidFill>
            <a:srgbClr val="FFD16F"/>
          </a:solidFill>
          <a:effectLst>
            <a:outerShdw blurRad="38100" dist="38100" dir="2700000" algn="tl">
              <a:srgbClr val="000000">
                <a:alpha val="75000"/>
              </a:srgbClr>
            </a:outerShdw>
          </a:effectLst>
          <a:latin typeface="Verdana"/>
          <a:ea typeface="+mj-ea"/>
          <a:cs typeface="ＭＳ Ｐゴシック" charset="-128"/>
        </a:defRPr>
      </a:lvl1pPr>
      <a:lvl2pPr algn="ctr" rtl="0" eaLnBrk="0" fontAlgn="base" hangingPunct="0">
        <a:spcBef>
          <a:spcPct val="0"/>
        </a:spcBef>
        <a:spcAft>
          <a:spcPct val="0"/>
        </a:spcAft>
        <a:defRPr sz="4000">
          <a:solidFill>
            <a:srgbClr val="FFD16F"/>
          </a:solidFill>
          <a:effectLst>
            <a:outerShdw blurRad="38100" dist="38100" dir="2700000" algn="tl">
              <a:srgbClr val="000000"/>
            </a:outerShdw>
          </a:effectLst>
          <a:latin typeface="Verdana" charset="0"/>
          <a:ea typeface="ＭＳ Ｐゴシック" charset="-128"/>
          <a:cs typeface="ＭＳ Ｐゴシック" charset="-128"/>
        </a:defRPr>
      </a:lvl2pPr>
      <a:lvl3pPr algn="ctr" rtl="0" eaLnBrk="0" fontAlgn="base" hangingPunct="0">
        <a:spcBef>
          <a:spcPct val="0"/>
        </a:spcBef>
        <a:spcAft>
          <a:spcPct val="0"/>
        </a:spcAft>
        <a:defRPr sz="4000">
          <a:solidFill>
            <a:srgbClr val="FFD16F"/>
          </a:solidFill>
          <a:effectLst>
            <a:outerShdw blurRad="38100" dist="38100" dir="2700000" algn="tl">
              <a:srgbClr val="000000"/>
            </a:outerShdw>
          </a:effectLst>
          <a:latin typeface="Verdana" charset="0"/>
          <a:ea typeface="ＭＳ Ｐゴシック" charset="-128"/>
          <a:cs typeface="ＭＳ Ｐゴシック" charset="-128"/>
        </a:defRPr>
      </a:lvl3pPr>
      <a:lvl4pPr algn="ctr" rtl="0" eaLnBrk="0" fontAlgn="base" hangingPunct="0">
        <a:spcBef>
          <a:spcPct val="0"/>
        </a:spcBef>
        <a:spcAft>
          <a:spcPct val="0"/>
        </a:spcAft>
        <a:defRPr sz="4000">
          <a:solidFill>
            <a:srgbClr val="FFD16F"/>
          </a:solidFill>
          <a:effectLst>
            <a:outerShdw blurRad="38100" dist="38100" dir="2700000" algn="tl">
              <a:srgbClr val="000000"/>
            </a:outerShdw>
          </a:effectLst>
          <a:latin typeface="Verdana" charset="0"/>
          <a:ea typeface="ＭＳ Ｐゴシック" charset="-128"/>
          <a:cs typeface="ＭＳ Ｐゴシック" charset="-128"/>
        </a:defRPr>
      </a:lvl4pPr>
      <a:lvl5pPr algn="ctr" rtl="0" eaLnBrk="0" fontAlgn="base" hangingPunct="0">
        <a:spcBef>
          <a:spcPct val="0"/>
        </a:spcBef>
        <a:spcAft>
          <a:spcPct val="0"/>
        </a:spcAft>
        <a:defRPr sz="4000">
          <a:solidFill>
            <a:srgbClr val="FFD16F"/>
          </a:solidFill>
          <a:effectLst>
            <a:outerShdw blurRad="38100" dist="38100" dir="2700000" algn="tl">
              <a:srgbClr val="000000"/>
            </a:outerShdw>
          </a:effectLst>
          <a:latin typeface="Verdana" charset="0"/>
          <a:ea typeface="ＭＳ Ｐゴシック" charset="-128"/>
          <a:cs typeface="ＭＳ Ｐゴシック" charset="-128"/>
        </a:defRPr>
      </a:lvl5pPr>
      <a:lvl6pPr marL="457200" algn="ctr" rtl="0" eaLnBrk="1" fontAlgn="base" hangingPunct="1">
        <a:spcBef>
          <a:spcPct val="0"/>
        </a:spcBef>
        <a:spcAft>
          <a:spcPct val="0"/>
        </a:spcAft>
        <a:defRPr sz="4400" b="1">
          <a:solidFill>
            <a:schemeClr val="bg1"/>
          </a:solidFill>
          <a:latin typeface="Arial" charset="0"/>
          <a:ea typeface="ＭＳ Ｐゴシック" charset="-128"/>
          <a:cs typeface="ＭＳ Ｐゴシック" charset="-128"/>
        </a:defRPr>
      </a:lvl6pPr>
      <a:lvl7pPr marL="914400" algn="ctr" rtl="0" eaLnBrk="1" fontAlgn="base" hangingPunct="1">
        <a:spcBef>
          <a:spcPct val="0"/>
        </a:spcBef>
        <a:spcAft>
          <a:spcPct val="0"/>
        </a:spcAft>
        <a:defRPr sz="4400" b="1">
          <a:solidFill>
            <a:schemeClr val="bg1"/>
          </a:solidFill>
          <a:latin typeface="Arial" charset="0"/>
          <a:ea typeface="ＭＳ Ｐゴシック" charset="-128"/>
          <a:cs typeface="ＭＳ Ｐゴシック" charset="-128"/>
        </a:defRPr>
      </a:lvl7pPr>
      <a:lvl8pPr marL="1371600" algn="ctr" rtl="0" eaLnBrk="1" fontAlgn="base" hangingPunct="1">
        <a:spcBef>
          <a:spcPct val="0"/>
        </a:spcBef>
        <a:spcAft>
          <a:spcPct val="0"/>
        </a:spcAft>
        <a:defRPr sz="4400" b="1">
          <a:solidFill>
            <a:schemeClr val="bg1"/>
          </a:solidFill>
          <a:latin typeface="Arial" charset="0"/>
          <a:ea typeface="ＭＳ Ｐゴシック" charset="-128"/>
          <a:cs typeface="ＭＳ Ｐゴシック" charset="-128"/>
        </a:defRPr>
      </a:lvl8pPr>
      <a:lvl9pPr marL="1828800" algn="ctr" rtl="0" eaLnBrk="1" fontAlgn="base" hangingPunct="1">
        <a:spcBef>
          <a:spcPct val="0"/>
        </a:spcBef>
        <a:spcAft>
          <a:spcPct val="0"/>
        </a:spcAft>
        <a:defRPr sz="4400" b="1">
          <a:solidFill>
            <a:schemeClr val="bg1"/>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lr>
          <a:srgbClr val="0177BF"/>
        </a:buClr>
        <a:buFont typeface="Times" panose="02020603050405020304" pitchFamily="18" charset="0"/>
        <a:buChar char="•"/>
        <a:defRPr sz="3000">
          <a:solidFill>
            <a:schemeClr val="tx1"/>
          </a:solidFill>
          <a:latin typeface="Verdana"/>
          <a:ea typeface="+mn-ea"/>
          <a:cs typeface="Verdana"/>
        </a:defRPr>
      </a:lvl1pPr>
      <a:lvl2pPr marL="742950" indent="-285750" algn="l" rtl="0" eaLnBrk="0" fontAlgn="base" hangingPunct="0">
        <a:spcBef>
          <a:spcPct val="20000"/>
        </a:spcBef>
        <a:spcAft>
          <a:spcPct val="0"/>
        </a:spcAft>
        <a:buClr>
          <a:srgbClr val="283897"/>
        </a:buClr>
        <a:buChar char="–"/>
        <a:defRPr sz="2800">
          <a:solidFill>
            <a:schemeClr val="tx1"/>
          </a:solidFill>
          <a:latin typeface="Verdana"/>
          <a:ea typeface="+mn-ea"/>
          <a:cs typeface="Verdana"/>
        </a:defRPr>
      </a:lvl2pPr>
      <a:lvl3pPr marL="1085850" indent="-228600" algn="l" rtl="0" eaLnBrk="0" fontAlgn="base" hangingPunct="0">
        <a:spcBef>
          <a:spcPct val="20000"/>
        </a:spcBef>
        <a:spcAft>
          <a:spcPct val="0"/>
        </a:spcAft>
        <a:buClr>
          <a:srgbClr val="F06F5A"/>
        </a:buClr>
        <a:buFont typeface="Wingdings" panose="05000000000000000000" pitchFamily="2" charset="2"/>
        <a:buChar char="§"/>
        <a:defRPr sz="2600">
          <a:solidFill>
            <a:schemeClr val="tx1"/>
          </a:solidFill>
          <a:latin typeface="Verdana"/>
          <a:ea typeface="+mn-ea"/>
          <a:cs typeface="Verdana"/>
        </a:defRPr>
      </a:lvl3pPr>
      <a:lvl4pPr marL="1428750" indent="-228600" algn="l" rtl="0" eaLnBrk="0" fontAlgn="base" hangingPunct="0">
        <a:spcBef>
          <a:spcPct val="20000"/>
        </a:spcBef>
        <a:spcAft>
          <a:spcPct val="0"/>
        </a:spcAft>
        <a:buClr>
          <a:srgbClr val="283897"/>
        </a:buClr>
        <a:buChar char="–"/>
        <a:defRPr sz="2400">
          <a:solidFill>
            <a:schemeClr val="tx1"/>
          </a:solidFill>
          <a:latin typeface="Verdana"/>
          <a:ea typeface="+mn-ea"/>
          <a:cs typeface="Verdana"/>
        </a:defRPr>
      </a:lvl4pPr>
      <a:lvl5pPr marL="1771650" indent="-228600" algn="l" rtl="0" eaLnBrk="0" fontAlgn="base" hangingPunct="0">
        <a:spcBef>
          <a:spcPct val="20000"/>
        </a:spcBef>
        <a:spcAft>
          <a:spcPct val="0"/>
        </a:spcAft>
        <a:buClr>
          <a:srgbClr val="283897"/>
        </a:buClr>
        <a:buFont typeface="Times" panose="02020603050405020304" pitchFamily="18" charset="0"/>
        <a:buChar char="•"/>
        <a:defRPr sz="2200">
          <a:solidFill>
            <a:schemeClr val="tx1"/>
          </a:solidFill>
          <a:latin typeface="Verdana"/>
          <a:ea typeface="+mn-ea"/>
          <a:cs typeface="Verdana"/>
        </a:defRPr>
      </a:lvl5pPr>
      <a:lvl6pPr marL="2228850" indent="-228600" algn="l" rtl="0" eaLnBrk="1" fontAlgn="base" hangingPunct="1">
        <a:spcBef>
          <a:spcPct val="20000"/>
        </a:spcBef>
        <a:spcAft>
          <a:spcPct val="0"/>
        </a:spcAft>
        <a:buClr>
          <a:srgbClr val="2D5E2F"/>
        </a:buClr>
        <a:buFont typeface="Times" charset="0"/>
        <a:buChar char="•"/>
        <a:defRPr sz="2000">
          <a:solidFill>
            <a:schemeClr val="tx1"/>
          </a:solidFill>
          <a:latin typeface="+mn-lt"/>
          <a:ea typeface="+mn-ea"/>
        </a:defRPr>
      </a:lvl6pPr>
      <a:lvl7pPr marL="2686050" indent="-228600" algn="l" rtl="0" eaLnBrk="1" fontAlgn="base" hangingPunct="1">
        <a:spcBef>
          <a:spcPct val="20000"/>
        </a:spcBef>
        <a:spcAft>
          <a:spcPct val="0"/>
        </a:spcAft>
        <a:buClr>
          <a:srgbClr val="2D5E2F"/>
        </a:buClr>
        <a:buFont typeface="Times" charset="0"/>
        <a:buChar char="•"/>
        <a:defRPr sz="2000">
          <a:solidFill>
            <a:schemeClr val="tx1"/>
          </a:solidFill>
          <a:latin typeface="+mn-lt"/>
          <a:ea typeface="+mn-ea"/>
        </a:defRPr>
      </a:lvl7pPr>
      <a:lvl8pPr marL="3143250" indent="-228600" algn="l" rtl="0" eaLnBrk="1" fontAlgn="base" hangingPunct="1">
        <a:spcBef>
          <a:spcPct val="20000"/>
        </a:spcBef>
        <a:spcAft>
          <a:spcPct val="0"/>
        </a:spcAft>
        <a:buClr>
          <a:srgbClr val="2D5E2F"/>
        </a:buClr>
        <a:buFont typeface="Times" charset="0"/>
        <a:buChar char="•"/>
        <a:defRPr sz="2000">
          <a:solidFill>
            <a:schemeClr val="tx1"/>
          </a:solidFill>
          <a:latin typeface="+mn-lt"/>
          <a:ea typeface="+mn-ea"/>
        </a:defRPr>
      </a:lvl8pPr>
      <a:lvl9pPr marL="3600450" indent="-228600" algn="l" rtl="0" eaLnBrk="1" fontAlgn="base" hangingPunct="1">
        <a:spcBef>
          <a:spcPct val="20000"/>
        </a:spcBef>
        <a:spcAft>
          <a:spcPct val="0"/>
        </a:spcAft>
        <a:buClr>
          <a:srgbClr val="2D5E2F"/>
        </a:buClr>
        <a:buFont typeface="Times"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7" name="Rectangle 13"/>
          <p:cNvSpPr>
            <a:spLocks noGrp="1" noChangeArrowheads="1"/>
          </p:cNvSpPr>
          <p:nvPr>
            <p:ph type="title"/>
          </p:nvPr>
        </p:nvSpPr>
        <p:spPr bwMode="auto">
          <a:xfrm>
            <a:off x="0" y="0"/>
            <a:ext cx="9163050" cy="1371600"/>
          </a:xfrm>
          <a:prstGeom prst="rect">
            <a:avLst/>
          </a:prstGeom>
          <a:solidFill>
            <a:srgbClr val="283897"/>
          </a:solidFill>
          <a:ln w="9525">
            <a:solidFill>
              <a:srgbClr val="283897"/>
            </a:solidFill>
            <a:miter lim="800000"/>
            <a:headEnd/>
            <a:tailEnd/>
          </a:ln>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8" name="Rectangle 5"/>
          <p:cNvSpPr>
            <a:spLocks noChangeArrowheads="1"/>
          </p:cNvSpPr>
          <p:nvPr/>
        </p:nvSpPr>
        <p:spPr bwMode="gray">
          <a:xfrm>
            <a:off x="0" y="6403975"/>
            <a:ext cx="9153525" cy="457200"/>
          </a:xfrm>
          <a:prstGeom prst="rect">
            <a:avLst/>
          </a:prstGeom>
          <a:solidFill>
            <a:srgbClr val="0177BF"/>
          </a:solidFill>
          <a:ln w="9525">
            <a:solidFill>
              <a:srgbClr val="0177BF"/>
            </a:solidFill>
            <a:miter lim="800000"/>
            <a:headEnd/>
            <a:tailEnd/>
          </a:ln>
        </p:spPr>
        <p:txBody>
          <a:bodyPr wrap="none" lIns="0" tIns="0" rIns="0" bIns="0" anchor="ctr"/>
          <a:lstStyle>
            <a:lvl1pPr defTabSz="457200" eaLnBrk="0" hangingPunct="0">
              <a:defRPr sz="2400">
                <a:solidFill>
                  <a:schemeClr val="tx1"/>
                </a:solidFill>
                <a:latin typeface="Arial" charset="0"/>
                <a:ea typeface="ＭＳ Ｐゴシック" pitchFamily="-84" charset="-128"/>
              </a:defRPr>
            </a:lvl1pPr>
            <a:lvl2pPr marL="37931725" indent="-37474525" defTabSz="457200" eaLnBrk="0" hangingPunct="0">
              <a:defRPr sz="2400">
                <a:solidFill>
                  <a:schemeClr val="tx1"/>
                </a:solidFill>
                <a:latin typeface="Arial" charset="0"/>
                <a:ea typeface="ＭＳ Ｐゴシック" pitchFamily="-84" charset="-128"/>
              </a:defRPr>
            </a:lvl2pPr>
            <a:lvl3pPr eaLnBrk="0" hangingPunct="0">
              <a:defRPr sz="2400">
                <a:solidFill>
                  <a:schemeClr val="tx1"/>
                </a:solidFill>
                <a:latin typeface="Arial" charset="0"/>
                <a:ea typeface="ＭＳ Ｐゴシック" pitchFamily="-84" charset="-128"/>
              </a:defRPr>
            </a:lvl3pPr>
            <a:lvl4pPr eaLnBrk="0" hangingPunct="0">
              <a:defRPr sz="2400">
                <a:solidFill>
                  <a:schemeClr val="tx1"/>
                </a:solidFill>
                <a:latin typeface="Arial" charset="0"/>
                <a:ea typeface="ＭＳ Ｐゴシック" pitchFamily="-84" charset="-128"/>
              </a:defRPr>
            </a:lvl4pPr>
            <a:lvl5pPr eaLnBrk="0" hangingPunct="0">
              <a:defRPr sz="2400">
                <a:solidFill>
                  <a:schemeClr val="tx1"/>
                </a:solidFill>
                <a:latin typeface="Arial" charset="0"/>
                <a:ea typeface="ＭＳ Ｐゴシック" pitchFamily="-84" charset="-128"/>
              </a:defRPr>
            </a:lvl5pPr>
            <a:lvl6pPr marL="457200" eaLnBrk="0" fontAlgn="base" hangingPunct="0">
              <a:spcBef>
                <a:spcPct val="0"/>
              </a:spcBef>
              <a:spcAft>
                <a:spcPct val="0"/>
              </a:spcAft>
              <a:defRPr sz="2400">
                <a:solidFill>
                  <a:schemeClr val="tx1"/>
                </a:solidFill>
                <a:latin typeface="Arial" charset="0"/>
                <a:ea typeface="ＭＳ Ｐゴシック" pitchFamily="-84" charset="-128"/>
              </a:defRPr>
            </a:lvl6pPr>
            <a:lvl7pPr marL="914400" eaLnBrk="0" fontAlgn="base" hangingPunct="0">
              <a:spcBef>
                <a:spcPct val="0"/>
              </a:spcBef>
              <a:spcAft>
                <a:spcPct val="0"/>
              </a:spcAft>
              <a:defRPr sz="2400">
                <a:solidFill>
                  <a:schemeClr val="tx1"/>
                </a:solidFill>
                <a:latin typeface="Arial" charset="0"/>
                <a:ea typeface="ＭＳ Ｐゴシック" pitchFamily="-84" charset="-128"/>
              </a:defRPr>
            </a:lvl7pPr>
            <a:lvl8pPr marL="1371600" eaLnBrk="0" fontAlgn="base" hangingPunct="0">
              <a:spcBef>
                <a:spcPct val="0"/>
              </a:spcBef>
              <a:spcAft>
                <a:spcPct val="0"/>
              </a:spcAft>
              <a:defRPr sz="2400">
                <a:solidFill>
                  <a:schemeClr val="tx1"/>
                </a:solidFill>
                <a:latin typeface="Arial" charset="0"/>
                <a:ea typeface="ＭＳ Ｐゴシック" pitchFamily="-84" charset="-128"/>
              </a:defRPr>
            </a:lvl8pPr>
            <a:lvl9pPr marL="1828800" eaLnBrk="0" fontAlgn="base" hangingPunct="0">
              <a:spcBef>
                <a:spcPct val="0"/>
              </a:spcBef>
              <a:spcAft>
                <a:spcPct val="0"/>
              </a:spcAft>
              <a:defRPr sz="2400">
                <a:solidFill>
                  <a:schemeClr val="tx1"/>
                </a:solidFill>
                <a:latin typeface="Arial" charset="0"/>
                <a:ea typeface="ＭＳ Ｐゴシック" pitchFamily="-84" charset="-128"/>
              </a:defRPr>
            </a:lvl9pPr>
          </a:lstStyle>
          <a:p>
            <a:pPr>
              <a:defRPr/>
            </a:pPr>
            <a:endParaRPr lang="en-US" altLang="en-US" smtClean="0">
              <a:solidFill>
                <a:srgbClr val="000000"/>
              </a:solidFill>
            </a:endParaRPr>
          </a:p>
        </p:txBody>
      </p:sp>
      <p:pic>
        <p:nvPicPr>
          <p:cNvPr id="1029" name="Picture 8" descr="Pearson_Bound_White"/>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7621588" y="6403975"/>
            <a:ext cx="15335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9" descr="Pearson_Strap_Bound_White"/>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3175" y="6403975"/>
            <a:ext cx="17668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Box 47"/>
          <p:cNvSpPr txBox="1">
            <a:spLocks noChangeArrowheads="1"/>
          </p:cNvSpPr>
          <p:nvPr/>
        </p:nvSpPr>
        <p:spPr bwMode="auto">
          <a:xfrm>
            <a:off x="1600200" y="6400800"/>
            <a:ext cx="5629275" cy="457200"/>
          </a:xfrm>
          <a:prstGeom prst="rect">
            <a:avLst/>
          </a:prstGeom>
          <a:noFill/>
          <a:ln>
            <a:noFill/>
          </a:ln>
          <a:extLst/>
        </p:spPr>
        <p:txBody>
          <a:bodyPr anchor="ctr"/>
          <a:lstStyle>
            <a:lvl1pPr eaLnBrk="0" hangingPunct="0">
              <a:defRPr sz="2400">
                <a:solidFill>
                  <a:schemeClr val="tx1"/>
                </a:solidFill>
                <a:latin typeface="Arial" charset="0"/>
                <a:ea typeface="ＭＳ Ｐゴシック" pitchFamily="-84" charset="-128"/>
              </a:defRPr>
            </a:lvl1pPr>
            <a:lvl2pPr marL="37931725" indent="-37474525" eaLnBrk="0" hangingPunct="0">
              <a:defRPr sz="2400">
                <a:solidFill>
                  <a:schemeClr val="tx1"/>
                </a:solidFill>
                <a:latin typeface="Arial" charset="0"/>
                <a:ea typeface="ＭＳ Ｐゴシック" pitchFamily="-84" charset="-128"/>
              </a:defRPr>
            </a:lvl2pPr>
            <a:lvl3pPr eaLnBrk="0" hangingPunct="0">
              <a:defRPr sz="2400">
                <a:solidFill>
                  <a:schemeClr val="tx1"/>
                </a:solidFill>
                <a:latin typeface="Arial" charset="0"/>
                <a:ea typeface="ＭＳ Ｐゴシック" pitchFamily="-84" charset="-128"/>
              </a:defRPr>
            </a:lvl3pPr>
            <a:lvl4pPr eaLnBrk="0" hangingPunct="0">
              <a:defRPr sz="2400">
                <a:solidFill>
                  <a:schemeClr val="tx1"/>
                </a:solidFill>
                <a:latin typeface="Arial" charset="0"/>
                <a:ea typeface="ＭＳ Ｐゴシック" pitchFamily="-84" charset="-128"/>
              </a:defRPr>
            </a:lvl4pPr>
            <a:lvl5pPr eaLnBrk="0" hangingPunct="0">
              <a:defRPr sz="2400">
                <a:solidFill>
                  <a:schemeClr val="tx1"/>
                </a:solidFill>
                <a:latin typeface="Arial" charset="0"/>
                <a:ea typeface="ＭＳ Ｐゴシック" pitchFamily="-84" charset="-128"/>
              </a:defRPr>
            </a:lvl5pPr>
            <a:lvl6pPr marL="457200" eaLnBrk="0" fontAlgn="base" hangingPunct="0">
              <a:spcBef>
                <a:spcPct val="0"/>
              </a:spcBef>
              <a:spcAft>
                <a:spcPct val="0"/>
              </a:spcAft>
              <a:defRPr sz="2400">
                <a:solidFill>
                  <a:schemeClr val="tx1"/>
                </a:solidFill>
                <a:latin typeface="Arial" charset="0"/>
                <a:ea typeface="ＭＳ Ｐゴシック" pitchFamily="-84" charset="-128"/>
              </a:defRPr>
            </a:lvl6pPr>
            <a:lvl7pPr marL="914400" eaLnBrk="0" fontAlgn="base" hangingPunct="0">
              <a:spcBef>
                <a:spcPct val="0"/>
              </a:spcBef>
              <a:spcAft>
                <a:spcPct val="0"/>
              </a:spcAft>
              <a:defRPr sz="2400">
                <a:solidFill>
                  <a:schemeClr val="tx1"/>
                </a:solidFill>
                <a:latin typeface="Arial" charset="0"/>
                <a:ea typeface="ＭＳ Ｐゴシック" pitchFamily="-84" charset="-128"/>
              </a:defRPr>
            </a:lvl7pPr>
            <a:lvl8pPr marL="1371600" eaLnBrk="0" fontAlgn="base" hangingPunct="0">
              <a:spcBef>
                <a:spcPct val="0"/>
              </a:spcBef>
              <a:spcAft>
                <a:spcPct val="0"/>
              </a:spcAft>
              <a:defRPr sz="2400">
                <a:solidFill>
                  <a:schemeClr val="tx1"/>
                </a:solidFill>
                <a:latin typeface="Arial" charset="0"/>
                <a:ea typeface="ＭＳ Ｐゴシック" pitchFamily="-84" charset="-128"/>
              </a:defRPr>
            </a:lvl8pPr>
            <a:lvl9pPr marL="1828800" eaLnBrk="0" fontAlgn="base" hangingPunct="0">
              <a:spcBef>
                <a:spcPct val="0"/>
              </a:spcBef>
              <a:spcAft>
                <a:spcPct val="0"/>
              </a:spcAft>
              <a:defRPr sz="2400">
                <a:solidFill>
                  <a:schemeClr val="tx1"/>
                </a:solidFill>
                <a:latin typeface="Arial" charset="0"/>
                <a:ea typeface="ＭＳ Ｐゴシック" pitchFamily="-84" charset="-128"/>
              </a:defRPr>
            </a:lvl9pPr>
          </a:lstStyle>
          <a:p>
            <a:pPr>
              <a:defRPr/>
            </a:pPr>
            <a:r>
              <a:rPr lang="en-US" altLang="en-US" sz="900" i="1" smtClean="0">
                <a:solidFill>
                  <a:srgbClr val="FFFFFF"/>
                </a:solidFill>
                <a:latin typeface="Verdana" pitchFamily="-84" charset="0"/>
              </a:rPr>
              <a:t>Pharmacology for Nursing: A Pathophysiology Approach</a:t>
            </a:r>
            <a:r>
              <a:rPr lang="en-US" altLang="en-US" sz="900" smtClean="0">
                <a:solidFill>
                  <a:srgbClr val="FFFFFF"/>
                </a:solidFill>
                <a:latin typeface="Verdana" pitchFamily="-84" charset="0"/>
              </a:rPr>
              <a:t>, Fourth Edition</a:t>
            </a:r>
            <a:endParaRPr lang="en-US" altLang="en-US" sz="900" i="1" smtClean="0">
              <a:solidFill>
                <a:srgbClr val="FFFFFF"/>
              </a:solidFill>
              <a:latin typeface="Verdana" pitchFamily="-84" charset="0"/>
            </a:endParaRPr>
          </a:p>
          <a:p>
            <a:pPr>
              <a:defRPr/>
            </a:pPr>
            <a:r>
              <a:rPr lang="en-US" altLang="en-US" sz="900" smtClean="0">
                <a:solidFill>
                  <a:srgbClr val="FFFFFF"/>
                </a:solidFill>
                <a:latin typeface="Verdana" pitchFamily="-84" charset="0"/>
              </a:rPr>
              <a:t>Michael Patrick Adams | Leland N. Holland | Carol Urban</a:t>
            </a:r>
          </a:p>
        </p:txBody>
      </p:sp>
    </p:spTree>
    <p:extLst>
      <p:ext uri="{BB962C8B-B14F-4D97-AF65-F5344CB8AC3E}">
        <p14:creationId xmlns:p14="http://schemas.microsoft.com/office/powerpoint/2010/main" val="240607322"/>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 id="2147483754" r:id="rId13"/>
    <p:sldLayoutId id="2147483755" r:id="rId14"/>
    <p:sldLayoutId id="2147483756" r:id="rId15"/>
    <p:sldLayoutId id="2147483757" r:id="rId16"/>
    <p:sldLayoutId id="2147483758" r:id="rId17"/>
    <p:sldLayoutId id="2147483759" r:id="rId18"/>
  </p:sldLayoutIdLst>
  <p:timing>
    <p:tnLst>
      <p:par>
        <p:cTn id="1" dur="indefinite" restart="never" nodeType="tmRoot"/>
      </p:par>
    </p:tnLst>
  </p:timing>
  <p:txStyles>
    <p:titleStyle>
      <a:lvl1pPr algn="ctr" rtl="0" eaLnBrk="0" fontAlgn="base" hangingPunct="0">
        <a:spcBef>
          <a:spcPct val="0"/>
        </a:spcBef>
        <a:spcAft>
          <a:spcPct val="0"/>
        </a:spcAft>
        <a:defRPr sz="4000">
          <a:solidFill>
            <a:srgbClr val="FFD16F"/>
          </a:solidFill>
          <a:effectLst>
            <a:outerShdw blurRad="38100" dist="38100" dir="2700000" algn="tl">
              <a:srgbClr val="000000">
                <a:alpha val="75000"/>
              </a:srgbClr>
            </a:outerShdw>
          </a:effectLst>
          <a:latin typeface="Verdana"/>
          <a:ea typeface="+mj-ea"/>
          <a:cs typeface="ＭＳ Ｐゴシック" charset="-128"/>
        </a:defRPr>
      </a:lvl1pPr>
      <a:lvl2pPr algn="ctr" rtl="0" eaLnBrk="0" fontAlgn="base" hangingPunct="0">
        <a:spcBef>
          <a:spcPct val="0"/>
        </a:spcBef>
        <a:spcAft>
          <a:spcPct val="0"/>
        </a:spcAft>
        <a:defRPr sz="4000">
          <a:solidFill>
            <a:srgbClr val="FFD16F"/>
          </a:solidFill>
          <a:effectLst>
            <a:outerShdw blurRad="38100" dist="38100" dir="2700000" algn="tl">
              <a:srgbClr val="000000"/>
            </a:outerShdw>
          </a:effectLst>
          <a:latin typeface="Verdana" charset="0"/>
          <a:ea typeface="ＭＳ Ｐゴシック" charset="-128"/>
          <a:cs typeface="ＭＳ Ｐゴシック" charset="-128"/>
        </a:defRPr>
      </a:lvl2pPr>
      <a:lvl3pPr algn="ctr" rtl="0" eaLnBrk="0" fontAlgn="base" hangingPunct="0">
        <a:spcBef>
          <a:spcPct val="0"/>
        </a:spcBef>
        <a:spcAft>
          <a:spcPct val="0"/>
        </a:spcAft>
        <a:defRPr sz="4000">
          <a:solidFill>
            <a:srgbClr val="FFD16F"/>
          </a:solidFill>
          <a:effectLst>
            <a:outerShdw blurRad="38100" dist="38100" dir="2700000" algn="tl">
              <a:srgbClr val="000000"/>
            </a:outerShdw>
          </a:effectLst>
          <a:latin typeface="Verdana" charset="0"/>
          <a:ea typeface="ＭＳ Ｐゴシック" charset="-128"/>
          <a:cs typeface="ＭＳ Ｐゴシック" charset="-128"/>
        </a:defRPr>
      </a:lvl3pPr>
      <a:lvl4pPr algn="ctr" rtl="0" eaLnBrk="0" fontAlgn="base" hangingPunct="0">
        <a:spcBef>
          <a:spcPct val="0"/>
        </a:spcBef>
        <a:spcAft>
          <a:spcPct val="0"/>
        </a:spcAft>
        <a:defRPr sz="4000">
          <a:solidFill>
            <a:srgbClr val="FFD16F"/>
          </a:solidFill>
          <a:effectLst>
            <a:outerShdw blurRad="38100" dist="38100" dir="2700000" algn="tl">
              <a:srgbClr val="000000"/>
            </a:outerShdw>
          </a:effectLst>
          <a:latin typeface="Verdana" charset="0"/>
          <a:ea typeface="ＭＳ Ｐゴシック" charset="-128"/>
          <a:cs typeface="ＭＳ Ｐゴシック" charset="-128"/>
        </a:defRPr>
      </a:lvl4pPr>
      <a:lvl5pPr algn="ctr" rtl="0" eaLnBrk="0" fontAlgn="base" hangingPunct="0">
        <a:spcBef>
          <a:spcPct val="0"/>
        </a:spcBef>
        <a:spcAft>
          <a:spcPct val="0"/>
        </a:spcAft>
        <a:defRPr sz="4000">
          <a:solidFill>
            <a:srgbClr val="FFD16F"/>
          </a:solidFill>
          <a:effectLst>
            <a:outerShdw blurRad="38100" dist="38100" dir="2700000" algn="tl">
              <a:srgbClr val="000000"/>
            </a:outerShdw>
          </a:effectLst>
          <a:latin typeface="Verdana" charset="0"/>
          <a:ea typeface="ＭＳ Ｐゴシック" charset="-128"/>
          <a:cs typeface="ＭＳ Ｐゴシック" charset="-128"/>
        </a:defRPr>
      </a:lvl5pPr>
      <a:lvl6pPr marL="457200" algn="ctr" rtl="0" eaLnBrk="1" fontAlgn="base" hangingPunct="1">
        <a:spcBef>
          <a:spcPct val="0"/>
        </a:spcBef>
        <a:spcAft>
          <a:spcPct val="0"/>
        </a:spcAft>
        <a:defRPr sz="4400" b="1">
          <a:solidFill>
            <a:schemeClr val="bg1"/>
          </a:solidFill>
          <a:latin typeface="Arial" charset="0"/>
          <a:ea typeface="ＭＳ Ｐゴシック" charset="-128"/>
          <a:cs typeface="ＭＳ Ｐゴシック" charset="-128"/>
        </a:defRPr>
      </a:lvl6pPr>
      <a:lvl7pPr marL="914400" algn="ctr" rtl="0" eaLnBrk="1" fontAlgn="base" hangingPunct="1">
        <a:spcBef>
          <a:spcPct val="0"/>
        </a:spcBef>
        <a:spcAft>
          <a:spcPct val="0"/>
        </a:spcAft>
        <a:defRPr sz="4400" b="1">
          <a:solidFill>
            <a:schemeClr val="bg1"/>
          </a:solidFill>
          <a:latin typeface="Arial" charset="0"/>
          <a:ea typeface="ＭＳ Ｐゴシック" charset="-128"/>
          <a:cs typeface="ＭＳ Ｐゴシック" charset="-128"/>
        </a:defRPr>
      </a:lvl7pPr>
      <a:lvl8pPr marL="1371600" algn="ctr" rtl="0" eaLnBrk="1" fontAlgn="base" hangingPunct="1">
        <a:spcBef>
          <a:spcPct val="0"/>
        </a:spcBef>
        <a:spcAft>
          <a:spcPct val="0"/>
        </a:spcAft>
        <a:defRPr sz="4400" b="1">
          <a:solidFill>
            <a:schemeClr val="bg1"/>
          </a:solidFill>
          <a:latin typeface="Arial" charset="0"/>
          <a:ea typeface="ＭＳ Ｐゴシック" charset="-128"/>
          <a:cs typeface="ＭＳ Ｐゴシック" charset="-128"/>
        </a:defRPr>
      </a:lvl8pPr>
      <a:lvl9pPr marL="1828800" algn="ctr" rtl="0" eaLnBrk="1" fontAlgn="base" hangingPunct="1">
        <a:spcBef>
          <a:spcPct val="0"/>
        </a:spcBef>
        <a:spcAft>
          <a:spcPct val="0"/>
        </a:spcAft>
        <a:defRPr sz="4400" b="1">
          <a:solidFill>
            <a:schemeClr val="bg1"/>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lr>
          <a:srgbClr val="0177BF"/>
        </a:buClr>
        <a:buFont typeface="Times" panose="02020603050405020304" pitchFamily="18" charset="0"/>
        <a:buChar char="•"/>
        <a:defRPr sz="3000">
          <a:solidFill>
            <a:schemeClr val="tx1"/>
          </a:solidFill>
          <a:latin typeface="Verdana"/>
          <a:ea typeface="+mn-ea"/>
          <a:cs typeface="Verdana"/>
        </a:defRPr>
      </a:lvl1pPr>
      <a:lvl2pPr marL="742950" indent="-285750" algn="l" rtl="0" eaLnBrk="0" fontAlgn="base" hangingPunct="0">
        <a:spcBef>
          <a:spcPct val="20000"/>
        </a:spcBef>
        <a:spcAft>
          <a:spcPct val="0"/>
        </a:spcAft>
        <a:buClr>
          <a:srgbClr val="283897"/>
        </a:buClr>
        <a:buChar char="–"/>
        <a:defRPr sz="2800">
          <a:solidFill>
            <a:schemeClr val="tx1"/>
          </a:solidFill>
          <a:latin typeface="Verdana"/>
          <a:ea typeface="+mn-ea"/>
          <a:cs typeface="Verdana"/>
        </a:defRPr>
      </a:lvl2pPr>
      <a:lvl3pPr marL="1085850" indent="-228600" algn="l" rtl="0" eaLnBrk="0" fontAlgn="base" hangingPunct="0">
        <a:spcBef>
          <a:spcPct val="20000"/>
        </a:spcBef>
        <a:spcAft>
          <a:spcPct val="0"/>
        </a:spcAft>
        <a:buClr>
          <a:srgbClr val="F06F5A"/>
        </a:buClr>
        <a:buFont typeface="Wingdings" panose="05000000000000000000" pitchFamily="2" charset="2"/>
        <a:buChar char="§"/>
        <a:defRPr sz="2600">
          <a:solidFill>
            <a:schemeClr val="tx1"/>
          </a:solidFill>
          <a:latin typeface="Verdana"/>
          <a:ea typeface="+mn-ea"/>
          <a:cs typeface="Verdana"/>
        </a:defRPr>
      </a:lvl3pPr>
      <a:lvl4pPr marL="1428750" indent="-228600" algn="l" rtl="0" eaLnBrk="0" fontAlgn="base" hangingPunct="0">
        <a:spcBef>
          <a:spcPct val="20000"/>
        </a:spcBef>
        <a:spcAft>
          <a:spcPct val="0"/>
        </a:spcAft>
        <a:buClr>
          <a:srgbClr val="283897"/>
        </a:buClr>
        <a:buChar char="–"/>
        <a:defRPr sz="2400">
          <a:solidFill>
            <a:schemeClr val="tx1"/>
          </a:solidFill>
          <a:latin typeface="Verdana"/>
          <a:ea typeface="+mn-ea"/>
          <a:cs typeface="Verdana"/>
        </a:defRPr>
      </a:lvl4pPr>
      <a:lvl5pPr marL="1771650" indent="-228600" algn="l" rtl="0" eaLnBrk="0" fontAlgn="base" hangingPunct="0">
        <a:spcBef>
          <a:spcPct val="20000"/>
        </a:spcBef>
        <a:spcAft>
          <a:spcPct val="0"/>
        </a:spcAft>
        <a:buClr>
          <a:srgbClr val="283897"/>
        </a:buClr>
        <a:buFont typeface="Times" panose="02020603050405020304" pitchFamily="18" charset="0"/>
        <a:buChar char="•"/>
        <a:defRPr sz="2200">
          <a:solidFill>
            <a:schemeClr val="tx1"/>
          </a:solidFill>
          <a:latin typeface="Verdana"/>
          <a:ea typeface="+mn-ea"/>
          <a:cs typeface="Verdana"/>
        </a:defRPr>
      </a:lvl5pPr>
      <a:lvl6pPr marL="2228850" indent="-228600" algn="l" rtl="0" eaLnBrk="1" fontAlgn="base" hangingPunct="1">
        <a:spcBef>
          <a:spcPct val="20000"/>
        </a:spcBef>
        <a:spcAft>
          <a:spcPct val="0"/>
        </a:spcAft>
        <a:buClr>
          <a:srgbClr val="2D5E2F"/>
        </a:buClr>
        <a:buFont typeface="Times" charset="0"/>
        <a:buChar char="•"/>
        <a:defRPr sz="2000">
          <a:solidFill>
            <a:schemeClr val="tx1"/>
          </a:solidFill>
          <a:latin typeface="+mn-lt"/>
          <a:ea typeface="+mn-ea"/>
        </a:defRPr>
      </a:lvl6pPr>
      <a:lvl7pPr marL="2686050" indent="-228600" algn="l" rtl="0" eaLnBrk="1" fontAlgn="base" hangingPunct="1">
        <a:spcBef>
          <a:spcPct val="20000"/>
        </a:spcBef>
        <a:spcAft>
          <a:spcPct val="0"/>
        </a:spcAft>
        <a:buClr>
          <a:srgbClr val="2D5E2F"/>
        </a:buClr>
        <a:buFont typeface="Times" charset="0"/>
        <a:buChar char="•"/>
        <a:defRPr sz="2000">
          <a:solidFill>
            <a:schemeClr val="tx1"/>
          </a:solidFill>
          <a:latin typeface="+mn-lt"/>
          <a:ea typeface="+mn-ea"/>
        </a:defRPr>
      </a:lvl7pPr>
      <a:lvl8pPr marL="3143250" indent="-228600" algn="l" rtl="0" eaLnBrk="1" fontAlgn="base" hangingPunct="1">
        <a:spcBef>
          <a:spcPct val="20000"/>
        </a:spcBef>
        <a:spcAft>
          <a:spcPct val="0"/>
        </a:spcAft>
        <a:buClr>
          <a:srgbClr val="2D5E2F"/>
        </a:buClr>
        <a:buFont typeface="Times" charset="0"/>
        <a:buChar char="•"/>
        <a:defRPr sz="2000">
          <a:solidFill>
            <a:schemeClr val="tx1"/>
          </a:solidFill>
          <a:latin typeface="+mn-lt"/>
          <a:ea typeface="+mn-ea"/>
        </a:defRPr>
      </a:lvl8pPr>
      <a:lvl9pPr marL="3600450" indent="-228600" algn="l" rtl="0" eaLnBrk="1" fontAlgn="base" hangingPunct="1">
        <a:spcBef>
          <a:spcPct val="20000"/>
        </a:spcBef>
        <a:spcAft>
          <a:spcPct val="0"/>
        </a:spcAft>
        <a:buClr>
          <a:srgbClr val="2D5E2F"/>
        </a:buClr>
        <a:buFont typeface="Times"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7" name="Rectangle 13"/>
          <p:cNvSpPr>
            <a:spLocks noGrp="1" noChangeArrowheads="1"/>
          </p:cNvSpPr>
          <p:nvPr>
            <p:ph type="title"/>
          </p:nvPr>
        </p:nvSpPr>
        <p:spPr bwMode="auto">
          <a:xfrm>
            <a:off x="0" y="0"/>
            <a:ext cx="9163050" cy="1371600"/>
          </a:xfrm>
          <a:prstGeom prst="rect">
            <a:avLst/>
          </a:prstGeom>
          <a:solidFill>
            <a:srgbClr val="283897"/>
          </a:solidFill>
          <a:ln w="9525">
            <a:solidFill>
              <a:srgbClr val="283897"/>
            </a:solidFill>
            <a:miter lim="800000"/>
            <a:headEnd/>
            <a:tailEnd/>
          </a:ln>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8" name="Rectangle 5"/>
          <p:cNvSpPr>
            <a:spLocks noChangeArrowheads="1"/>
          </p:cNvSpPr>
          <p:nvPr/>
        </p:nvSpPr>
        <p:spPr bwMode="gray">
          <a:xfrm>
            <a:off x="0" y="6403975"/>
            <a:ext cx="9153525" cy="457200"/>
          </a:xfrm>
          <a:prstGeom prst="rect">
            <a:avLst/>
          </a:prstGeom>
          <a:solidFill>
            <a:srgbClr val="0177BF"/>
          </a:solidFill>
          <a:ln w="9525">
            <a:solidFill>
              <a:srgbClr val="0177BF"/>
            </a:solidFill>
            <a:miter lim="800000"/>
            <a:headEnd/>
            <a:tailEnd/>
          </a:ln>
        </p:spPr>
        <p:txBody>
          <a:bodyPr wrap="none" lIns="0" tIns="0" rIns="0" bIns="0" anchor="ctr"/>
          <a:lstStyle>
            <a:lvl1pPr defTabSz="457200" eaLnBrk="0" hangingPunct="0">
              <a:defRPr sz="2400">
                <a:solidFill>
                  <a:schemeClr val="tx1"/>
                </a:solidFill>
                <a:latin typeface="Arial" charset="0"/>
                <a:ea typeface="ＭＳ Ｐゴシック" pitchFamily="-84" charset="-128"/>
              </a:defRPr>
            </a:lvl1pPr>
            <a:lvl2pPr marL="37931725" indent="-37474525" defTabSz="457200" eaLnBrk="0" hangingPunct="0">
              <a:defRPr sz="2400">
                <a:solidFill>
                  <a:schemeClr val="tx1"/>
                </a:solidFill>
                <a:latin typeface="Arial" charset="0"/>
                <a:ea typeface="ＭＳ Ｐゴシック" pitchFamily="-84" charset="-128"/>
              </a:defRPr>
            </a:lvl2pPr>
            <a:lvl3pPr eaLnBrk="0" hangingPunct="0">
              <a:defRPr sz="2400">
                <a:solidFill>
                  <a:schemeClr val="tx1"/>
                </a:solidFill>
                <a:latin typeface="Arial" charset="0"/>
                <a:ea typeface="ＭＳ Ｐゴシック" pitchFamily="-84" charset="-128"/>
              </a:defRPr>
            </a:lvl3pPr>
            <a:lvl4pPr eaLnBrk="0" hangingPunct="0">
              <a:defRPr sz="2400">
                <a:solidFill>
                  <a:schemeClr val="tx1"/>
                </a:solidFill>
                <a:latin typeface="Arial" charset="0"/>
                <a:ea typeface="ＭＳ Ｐゴシック" pitchFamily="-84" charset="-128"/>
              </a:defRPr>
            </a:lvl4pPr>
            <a:lvl5pPr eaLnBrk="0" hangingPunct="0">
              <a:defRPr sz="2400">
                <a:solidFill>
                  <a:schemeClr val="tx1"/>
                </a:solidFill>
                <a:latin typeface="Arial" charset="0"/>
                <a:ea typeface="ＭＳ Ｐゴシック" pitchFamily="-84" charset="-128"/>
              </a:defRPr>
            </a:lvl5pPr>
            <a:lvl6pPr marL="457200" eaLnBrk="0" fontAlgn="base" hangingPunct="0">
              <a:spcBef>
                <a:spcPct val="0"/>
              </a:spcBef>
              <a:spcAft>
                <a:spcPct val="0"/>
              </a:spcAft>
              <a:defRPr sz="2400">
                <a:solidFill>
                  <a:schemeClr val="tx1"/>
                </a:solidFill>
                <a:latin typeface="Arial" charset="0"/>
                <a:ea typeface="ＭＳ Ｐゴシック" pitchFamily="-84" charset="-128"/>
              </a:defRPr>
            </a:lvl6pPr>
            <a:lvl7pPr marL="914400" eaLnBrk="0" fontAlgn="base" hangingPunct="0">
              <a:spcBef>
                <a:spcPct val="0"/>
              </a:spcBef>
              <a:spcAft>
                <a:spcPct val="0"/>
              </a:spcAft>
              <a:defRPr sz="2400">
                <a:solidFill>
                  <a:schemeClr val="tx1"/>
                </a:solidFill>
                <a:latin typeface="Arial" charset="0"/>
                <a:ea typeface="ＭＳ Ｐゴシック" pitchFamily="-84" charset="-128"/>
              </a:defRPr>
            </a:lvl7pPr>
            <a:lvl8pPr marL="1371600" eaLnBrk="0" fontAlgn="base" hangingPunct="0">
              <a:spcBef>
                <a:spcPct val="0"/>
              </a:spcBef>
              <a:spcAft>
                <a:spcPct val="0"/>
              </a:spcAft>
              <a:defRPr sz="2400">
                <a:solidFill>
                  <a:schemeClr val="tx1"/>
                </a:solidFill>
                <a:latin typeface="Arial" charset="0"/>
                <a:ea typeface="ＭＳ Ｐゴシック" pitchFamily="-84" charset="-128"/>
              </a:defRPr>
            </a:lvl8pPr>
            <a:lvl9pPr marL="1828800" eaLnBrk="0" fontAlgn="base" hangingPunct="0">
              <a:spcBef>
                <a:spcPct val="0"/>
              </a:spcBef>
              <a:spcAft>
                <a:spcPct val="0"/>
              </a:spcAft>
              <a:defRPr sz="2400">
                <a:solidFill>
                  <a:schemeClr val="tx1"/>
                </a:solidFill>
                <a:latin typeface="Arial" charset="0"/>
                <a:ea typeface="ＭＳ Ｐゴシック" pitchFamily="-84" charset="-128"/>
              </a:defRPr>
            </a:lvl9pPr>
          </a:lstStyle>
          <a:p>
            <a:pPr>
              <a:defRPr/>
            </a:pPr>
            <a:endParaRPr lang="en-US" altLang="en-US" smtClean="0">
              <a:solidFill>
                <a:srgbClr val="000000"/>
              </a:solidFill>
            </a:endParaRPr>
          </a:p>
        </p:txBody>
      </p:sp>
      <p:pic>
        <p:nvPicPr>
          <p:cNvPr id="1029" name="Picture 8" descr="Pearson_Bound_White"/>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7621588" y="6403975"/>
            <a:ext cx="15335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9" descr="Pearson_Strap_Bound_White"/>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3175" y="6403975"/>
            <a:ext cx="17668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Box 47"/>
          <p:cNvSpPr txBox="1">
            <a:spLocks noChangeArrowheads="1"/>
          </p:cNvSpPr>
          <p:nvPr/>
        </p:nvSpPr>
        <p:spPr bwMode="auto">
          <a:xfrm>
            <a:off x="1600200" y="6400800"/>
            <a:ext cx="5629275" cy="457200"/>
          </a:xfrm>
          <a:prstGeom prst="rect">
            <a:avLst/>
          </a:prstGeom>
          <a:noFill/>
          <a:ln>
            <a:noFill/>
          </a:ln>
          <a:extLst/>
        </p:spPr>
        <p:txBody>
          <a:bodyPr anchor="ctr"/>
          <a:lstStyle>
            <a:lvl1pPr eaLnBrk="0" hangingPunct="0">
              <a:defRPr sz="2400">
                <a:solidFill>
                  <a:schemeClr val="tx1"/>
                </a:solidFill>
                <a:latin typeface="Arial" charset="0"/>
                <a:ea typeface="ＭＳ Ｐゴシック" pitchFamily="-84" charset="-128"/>
              </a:defRPr>
            </a:lvl1pPr>
            <a:lvl2pPr marL="37931725" indent="-37474525" eaLnBrk="0" hangingPunct="0">
              <a:defRPr sz="2400">
                <a:solidFill>
                  <a:schemeClr val="tx1"/>
                </a:solidFill>
                <a:latin typeface="Arial" charset="0"/>
                <a:ea typeface="ＭＳ Ｐゴシック" pitchFamily="-84" charset="-128"/>
              </a:defRPr>
            </a:lvl2pPr>
            <a:lvl3pPr eaLnBrk="0" hangingPunct="0">
              <a:defRPr sz="2400">
                <a:solidFill>
                  <a:schemeClr val="tx1"/>
                </a:solidFill>
                <a:latin typeface="Arial" charset="0"/>
                <a:ea typeface="ＭＳ Ｐゴシック" pitchFamily="-84" charset="-128"/>
              </a:defRPr>
            </a:lvl3pPr>
            <a:lvl4pPr eaLnBrk="0" hangingPunct="0">
              <a:defRPr sz="2400">
                <a:solidFill>
                  <a:schemeClr val="tx1"/>
                </a:solidFill>
                <a:latin typeface="Arial" charset="0"/>
                <a:ea typeface="ＭＳ Ｐゴシック" pitchFamily="-84" charset="-128"/>
              </a:defRPr>
            </a:lvl4pPr>
            <a:lvl5pPr eaLnBrk="0" hangingPunct="0">
              <a:defRPr sz="2400">
                <a:solidFill>
                  <a:schemeClr val="tx1"/>
                </a:solidFill>
                <a:latin typeface="Arial" charset="0"/>
                <a:ea typeface="ＭＳ Ｐゴシック" pitchFamily="-84" charset="-128"/>
              </a:defRPr>
            </a:lvl5pPr>
            <a:lvl6pPr marL="457200" eaLnBrk="0" fontAlgn="base" hangingPunct="0">
              <a:spcBef>
                <a:spcPct val="0"/>
              </a:spcBef>
              <a:spcAft>
                <a:spcPct val="0"/>
              </a:spcAft>
              <a:defRPr sz="2400">
                <a:solidFill>
                  <a:schemeClr val="tx1"/>
                </a:solidFill>
                <a:latin typeface="Arial" charset="0"/>
                <a:ea typeface="ＭＳ Ｐゴシック" pitchFamily="-84" charset="-128"/>
              </a:defRPr>
            </a:lvl6pPr>
            <a:lvl7pPr marL="914400" eaLnBrk="0" fontAlgn="base" hangingPunct="0">
              <a:spcBef>
                <a:spcPct val="0"/>
              </a:spcBef>
              <a:spcAft>
                <a:spcPct val="0"/>
              </a:spcAft>
              <a:defRPr sz="2400">
                <a:solidFill>
                  <a:schemeClr val="tx1"/>
                </a:solidFill>
                <a:latin typeface="Arial" charset="0"/>
                <a:ea typeface="ＭＳ Ｐゴシック" pitchFamily="-84" charset="-128"/>
              </a:defRPr>
            </a:lvl7pPr>
            <a:lvl8pPr marL="1371600" eaLnBrk="0" fontAlgn="base" hangingPunct="0">
              <a:spcBef>
                <a:spcPct val="0"/>
              </a:spcBef>
              <a:spcAft>
                <a:spcPct val="0"/>
              </a:spcAft>
              <a:defRPr sz="2400">
                <a:solidFill>
                  <a:schemeClr val="tx1"/>
                </a:solidFill>
                <a:latin typeface="Arial" charset="0"/>
                <a:ea typeface="ＭＳ Ｐゴシック" pitchFamily="-84" charset="-128"/>
              </a:defRPr>
            </a:lvl8pPr>
            <a:lvl9pPr marL="1828800" eaLnBrk="0" fontAlgn="base" hangingPunct="0">
              <a:spcBef>
                <a:spcPct val="0"/>
              </a:spcBef>
              <a:spcAft>
                <a:spcPct val="0"/>
              </a:spcAft>
              <a:defRPr sz="2400">
                <a:solidFill>
                  <a:schemeClr val="tx1"/>
                </a:solidFill>
                <a:latin typeface="Arial" charset="0"/>
                <a:ea typeface="ＭＳ Ｐゴシック" pitchFamily="-84" charset="-128"/>
              </a:defRPr>
            </a:lvl9pPr>
          </a:lstStyle>
          <a:p>
            <a:pPr>
              <a:defRPr/>
            </a:pPr>
            <a:r>
              <a:rPr lang="en-US" altLang="en-US" sz="900" i="1" smtClean="0">
                <a:solidFill>
                  <a:srgbClr val="FFFFFF"/>
                </a:solidFill>
                <a:latin typeface="Verdana" pitchFamily="-84" charset="0"/>
              </a:rPr>
              <a:t>Pharmacology for Nursing: A Pathophysiology Approach</a:t>
            </a:r>
            <a:r>
              <a:rPr lang="en-US" altLang="en-US" sz="900" smtClean="0">
                <a:solidFill>
                  <a:srgbClr val="FFFFFF"/>
                </a:solidFill>
                <a:latin typeface="Verdana" pitchFamily="-84" charset="0"/>
              </a:rPr>
              <a:t>, Fourth Edition</a:t>
            </a:r>
            <a:endParaRPr lang="en-US" altLang="en-US" sz="900" i="1" smtClean="0">
              <a:solidFill>
                <a:srgbClr val="FFFFFF"/>
              </a:solidFill>
              <a:latin typeface="Verdana" pitchFamily="-84" charset="0"/>
            </a:endParaRPr>
          </a:p>
          <a:p>
            <a:pPr>
              <a:defRPr/>
            </a:pPr>
            <a:r>
              <a:rPr lang="en-US" altLang="en-US" sz="900" smtClean="0">
                <a:solidFill>
                  <a:srgbClr val="FFFFFF"/>
                </a:solidFill>
                <a:latin typeface="Verdana" pitchFamily="-84" charset="0"/>
              </a:rPr>
              <a:t>Michael Patrick Adams | Leland N. Holland | Carol Urban</a:t>
            </a:r>
          </a:p>
        </p:txBody>
      </p:sp>
    </p:spTree>
    <p:extLst>
      <p:ext uri="{BB962C8B-B14F-4D97-AF65-F5344CB8AC3E}">
        <p14:creationId xmlns:p14="http://schemas.microsoft.com/office/powerpoint/2010/main" val="1782875523"/>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 id="2147483773" r:id="rId13"/>
    <p:sldLayoutId id="2147483774" r:id="rId14"/>
    <p:sldLayoutId id="2147483775" r:id="rId15"/>
    <p:sldLayoutId id="2147483776" r:id="rId16"/>
    <p:sldLayoutId id="2147483777" r:id="rId17"/>
    <p:sldLayoutId id="2147483778" r:id="rId18"/>
  </p:sldLayoutIdLst>
  <p:timing>
    <p:tnLst>
      <p:par>
        <p:cTn id="1" dur="indefinite" restart="never" nodeType="tmRoot"/>
      </p:par>
    </p:tnLst>
  </p:timing>
  <p:txStyles>
    <p:titleStyle>
      <a:lvl1pPr algn="ctr" rtl="0" eaLnBrk="0" fontAlgn="base" hangingPunct="0">
        <a:spcBef>
          <a:spcPct val="0"/>
        </a:spcBef>
        <a:spcAft>
          <a:spcPct val="0"/>
        </a:spcAft>
        <a:defRPr sz="4000">
          <a:solidFill>
            <a:srgbClr val="FFD16F"/>
          </a:solidFill>
          <a:effectLst>
            <a:outerShdw blurRad="38100" dist="38100" dir="2700000" algn="tl">
              <a:srgbClr val="000000">
                <a:alpha val="75000"/>
              </a:srgbClr>
            </a:outerShdw>
          </a:effectLst>
          <a:latin typeface="Verdana"/>
          <a:ea typeface="+mj-ea"/>
          <a:cs typeface="ＭＳ Ｐゴシック" charset="-128"/>
        </a:defRPr>
      </a:lvl1pPr>
      <a:lvl2pPr algn="ctr" rtl="0" eaLnBrk="0" fontAlgn="base" hangingPunct="0">
        <a:spcBef>
          <a:spcPct val="0"/>
        </a:spcBef>
        <a:spcAft>
          <a:spcPct val="0"/>
        </a:spcAft>
        <a:defRPr sz="4000">
          <a:solidFill>
            <a:srgbClr val="FFD16F"/>
          </a:solidFill>
          <a:effectLst>
            <a:outerShdw blurRad="38100" dist="38100" dir="2700000" algn="tl">
              <a:srgbClr val="000000"/>
            </a:outerShdw>
          </a:effectLst>
          <a:latin typeface="Verdana" charset="0"/>
          <a:ea typeface="ＭＳ Ｐゴシック" charset="-128"/>
          <a:cs typeface="ＭＳ Ｐゴシック" charset="-128"/>
        </a:defRPr>
      </a:lvl2pPr>
      <a:lvl3pPr algn="ctr" rtl="0" eaLnBrk="0" fontAlgn="base" hangingPunct="0">
        <a:spcBef>
          <a:spcPct val="0"/>
        </a:spcBef>
        <a:spcAft>
          <a:spcPct val="0"/>
        </a:spcAft>
        <a:defRPr sz="4000">
          <a:solidFill>
            <a:srgbClr val="FFD16F"/>
          </a:solidFill>
          <a:effectLst>
            <a:outerShdw blurRad="38100" dist="38100" dir="2700000" algn="tl">
              <a:srgbClr val="000000"/>
            </a:outerShdw>
          </a:effectLst>
          <a:latin typeface="Verdana" charset="0"/>
          <a:ea typeface="ＭＳ Ｐゴシック" charset="-128"/>
          <a:cs typeface="ＭＳ Ｐゴシック" charset="-128"/>
        </a:defRPr>
      </a:lvl3pPr>
      <a:lvl4pPr algn="ctr" rtl="0" eaLnBrk="0" fontAlgn="base" hangingPunct="0">
        <a:spcBef>
          <a:spcPct val="0"/>
        </a:spcBef>
        <a:spcAft>
          <a:spcPct val="0"/>
        </a:spcAft>
        <a:defRPr sz="4000">
          <a:solidFill>
            <a:srgbClr val="FFD16F"/>
          </a:solidFill>
          <a:effectLst>
            <a:outerShdw blurRad="38100" dist="38100" dir="2700000" algn="tl">
              <a:srgbClr val="000000"/>
            </a:outerShdw>
          </a:effectLst>
          <a:latin typeface="Verdana" charset="0"/>
          <a:ea typeface="ＭＳ Ｐゴシック" charset="-128"/>
          <a:cs typeface="ＭＳ Ｐゴシック" charset="-128"/>
        </a:defRPr>
      </a:lvl4pPr>
      <a:lvl5pPr algn="ctr" rtl="0" eaLnBrk="0" fontAlgn="base" hangingPunct="0">
        <a:spcBef>
          <a:spcPct val="0"/>
        </a:spcBef>
        <a:spcAft>
          <a:spcPct val="0"/>
        </a:spcAft>
        <a:defRPr sz="4000">
          <a:solidFill>
            <a:srgbClr val="FFD16F"/>
          </a:solidFill>
          <a:effectLst>
            <a:outerShdw blurRad="38100" dist="38100" dir="2700000" algn="tl">
              <a:srgbClr val="000000"/>
            </a:outerShdw>
          </a:effectLst>
          <a:latin typeface="Verdana" charset="0"/>
          <a:ea typeface="ＭＳ Ｐゴシック" charset="-128"/>
          <a:cs typeface="ＭＳ Ｐゴシック" charset="-128"/>
        </a:defRPr>
      </a:lvl5pPr>
      <a:lvl6pPr marL="457200" algn="ctr" rtl="0" eaLnBrk="1" fontAlgn="base" hangingPunct="1">
        <a:spcBef>
          <a:spcPct val="0"/>
        </a:spcBef>
        <a:spcAft>
          <a:spcPct val="0"/>
        </a:spcAft>
        <a:defRPr sz="4400" b="1">
          <a:solidFill>
            <a:schemeClr val="bg1"/>
          </a:solidFill>
          <a:latin typeface="Arial" charset="0"/>
          <a:ea typeface="ＭＳ Ｐゴシック" charset="-128"/>
          <a:cs typeface="ＭＳ Ｐゴシック" charset="-128"/>
        </a:defRPr>
      </a:lvl6pPr>
      <a:lvl7pPr marL="914400" algn="ctr" rtl="0" eaLnBrk="1" fontAlgn="base" hangingPunct="1">
        <a:spcBef>
          <a:spcPct val="0"/>
        </a:spcBef>
        <a:spcAft>
          <a:spcPct val="0"/>
        </a:spcAft>
        <a:defRPr sz="4400" b="1">
          <a:solidFill>
            <a:schemeClr val="bg1"/>
          </a:solidFill>
          <a:latin typeface="Arial" charset="0"/>
          <a:ea typeface="ＭＳ Ｐゴシック" charset="-128"/>
          <a:cs typeface="ＭＳ Ｐゴシック" charset="-128"/>
        </a:defRPr>
      </a:lvl7pPr>
      <a:lvl8pPr marL="1371600" algn="ctr" rtl="0" eaLnBrk="1" fontAlgn="base" hangingPunct="1">
        <a:spcBef>
          <a:spcPct val="0"/>
        </a:spcBef>
        <a:spcAft>
          <a:spcPct val="0"/>
        </a:spcAft>
        <a:defRPr sz="4400" b="1">
          <a:solidFill>
            <a:schemeClr val="bg1"/>
          </a:solidFill>
          <a:latin typeface="Arial" charset="0"/>
          <a:ea typeface="ＭＳ Ｐゴシック" charset="-128"/>
          <a:cs typeface="ＭＳ Ｐゴシック" charset="-128"/>
        </a:defRPr>
      </a:lvl8pPr>
      <a:lvl9pPr marL="1828800" algn="ctr" rtl="0" eaLnBrk="1" fontAlgn="base" hangingPunct="1">
        <a:spcBef>
          <a:spcPct val="0"/>
        </a:spcBef>
        <a:spcAft>
          <a:spcPct val="0"/>
        </a:spcAft>
        <a:defRPr sz="4400" b="1">
          <a:solidFill>
            <a:schemeClr val="bg1"/>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lr>
          <a:srgbClr val="0177BF"/>
        </a:buClr>
        <a:buFont typeface="Times" panose="02020603050405020304" pitchFamily="18" charset="0"/>
        <a:buChar char="•"/>
        <a:defRPr sz="3000">
          <a:solidFill>
            <a:schemeClr val="tx1"/>
          </a:solidFill>
          <a:latin typeface="Verdana"/>
          <a:ea typeface="+mn-ea"/>
          <a:cs typeface="Verdana"/>
        </a:defRPr>
      </a:lvl1pPr>
      <a:lvl2pPr marL="742950" indent="-285750" algn="l" rtl="0" eaLnBrk="0" fontAlgn="base" hangingPunct="0">
        <a:spcBef>
          <a:spcPct val="20000"/>
        </a:spcBef>
        <a:spcAft>
          <a:spcPct val="0"/>
        </a:spcAft>
        <a:buClr>
          <a:srgbClr val="283897"/>
        </a:buClr>
        <a:buChar char="–"/>
        <a:defRPr sz="2800">
          <a:solidFill>
            <a:schemeClr val="tx1"/>
          </a:solidFill>
          <a:latin typeface="Verdana"/>
          <a:ea typeface="+mn-ea"/>
          <a:cs typeface="Verdana"/>
        </a:defRPr>
      </a:lvl2pPr>
      <a:lvl3pPr marL="1085850" indent="-228600" algn="l" rtl="0" eaLnBrk="0" fontAlgn="base" hangingPunct="0">
        <a:spcBef>
          <a:spcPct val="20000"/>
        </a:spcBef>
        <a:spcAft>
          <a:spcPct val="0"/>
        </a:spcAft>
        <a:buClr>
          <a:srgbClr val="F06F5A"/>
        </a:buClr>
        <a:buFont typeface="Wingdings" panose="05000000000000000000" pitchFamily="2" charset="2"/>
        <a:buChar char="§"/>
        <a:defRPr sz="2600">
          <a:solidFill>
            <a:schemeClr val="tx1"/>
          </a:solidFill>
          <a:latin typeface="Verdana"/>
          <a:ea typeface="+mn-ea"/>
          <a:cs typeface="Verdana"/>
        </a:defRPr>
      </a:lvl3pPr>
      <a:lvl4pPr marL="1428750" indent="-228600" algn="l" rtl="0" eaLnBrk="0" fontAlgn="base" hangingPunct="0">
        <a:spcBef>
          <a:spcPct val="20000"/>
        </a:spcBef>
        <a:spcAft>
          <a:spcPct val="0"/>
        </a:spcAft>
        <a:buClr>
          <a:srgbClr val="283897"/>
        </a:buClr>
        <a:buChar char="–"/>
        <a:defRPr sz="2400">
          <a:solidFill>
            <a:schemeClr val="tx1"/>
          </a:solidFill>
          <a:latin typeface="Verdana"/>
          <a:ea typeface="+mn-ea"/>
          <a:cs typeface="Verdana"/>
        </a:defRPr>
      </a:lvl4pPr>
      <a:lvl5pPr marL="1771650" indent="-228600" algn="l" rtl="0" eaLnBrk="0" fontAlgn="base" hangingPunct="0">
        <a:spcBef>
          <a:spcPct val="20000"/>
        </a:spcBef>
        <a:spcAft>
          <a:spcPct val="0"/>
        </a:spcAft>
        <a:buClr>
          <a:srgbClr val="283897"/>
        </a:buClr>
        <a:buFont typeface="Times" panose="02020603050405020304" pitchFamily="18" charset="0"/>
        <a:buChar char="•"/>
        <a:defRPr sz="2200">
          <a:solidFill>
            <a:schemeClr val="tx1"/>
          </a:solidFill>
          <a:latin typeface="Verdana"/>
          <a:ea typeface="+mn-ea"/>
          <a:cs typeface="Verdana"/>
        </a:defRPr>
      </a:lvl5pPr>
      <a:lvl6pPr marL="2228850" indent="-228600" algn="l" rtl="0" eaLnBrk="1" fontAlgn="base" hangingPunct="1">
        <a:spcBef>
          <a:spcPct val="20000"/>
        </a:spcBef>
        <a:spcAft>
          <a:spcPct val="0"/>
        </a:spcAft>
        <a:buClr>
          <a:srgbClr val="2D5E2F"/>
        </a:buClr>
        <a:buFont typeface="Times" charset="0"/>
        <a:buChar char="•"/>
        <a:defRPr sz="2000">
          <a:solidFill>
            <a:schemeClr val="tx1"/>
          </a:solidFill>
          <a:latin typeface="+mn-lt"/>
          <a:ea typeface="+mn-ea"/>
        </a:defRPr>
      </a:lvl6pPr>
      <a:lvl7pPr marL="2686050" indent="-228600" algn="l" rtl="0" eaLnBrk="1" fontAlgn="base" hangingPunct="1">
        <a:spcBef>
          <a:spcPct val="20000"/>
        </a:spcBef>
        <a:spcAft>
          <a:spcPct val="0"/>
        </a:spcAft>
        <a:buClr>
          <a:srgbClr val="2D5E2F"/>
        </a:buClr>
        <a:buFont typeface="Times" charset="0"/>
        <a:buChar char="•"/>
        <a:defRPr sz="2000">
          <a:solidFill>
            <a:schemeClr val="tx1"/>
          </a:solidFill>
          <a:latin typeface="+mn-lt"/>
          <a:ea typeface="+mn-ea"/>
        </a:defRPr>
      </a:lvl7pPr>
      <a:lvl8pPr marL="3143250" indent="-228600" algn="l" rtl="0" eaLnBrk="1" fontAlgn="base" hangingPunct="1">
        <a:spcBef>
          <a:spcPct val="20000"/>
        </a:spcBef>
        <a:spcAft>
          <a:spcPct val="0"/>
        </a:spcAft>
        <a:buClr>
          <a:srgbClr val="2D5E2F"/>
        </a:buClr>
        <a:buFont typeface="Times" charset="0"/>
        <a:buChar char="•"/>
        <a:defRPr sz="2000">
          <a:solidFill>
            <a:schemeClr val="tx1"/>
          </a:solidFill>
          <a:latin typeface="+mn-lt"/>
          <a:ea typeface="+mn-ea"/>
        </a:defRPr>
      </a:lvl8pPr>
      <a:lvl9pPr marL="3600450" indent="-228600" algn="l" rtl="0" eaLnBrk="1" fontAlgn="base" hangingPunct="1">
        <a:spcBef>
          <a:spcPct val="20000"/>
        </a:spcBef>
        <a:spcAft>
          <a:spcPct val="0"/>
        </a:spcAft>
        <a:buClr>
          <a:srgbClr val="2D5E2F"/>
        </a:buClr>
        <a:buFont typeface="Times"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7" name="Rectangle 13"/>
          <p:cNvSpPr>
            <a:spLocks noGrp="1" noChangeArrowheads="1"/>
          </p:cNvSpPr>
          <p:nvPr>
            <p:ph type="title"/>
          </p:nvPr>
        </p:nvSpPr>
        <p:spPr bwMode="auto">
          <a:xfrm>
            <a:off x="0" y="0"/>
            <a:ext cx="9163050" cy="1371600"/>
          </a:xfrm>
          <a:prstGeom prst="rect">
            <a:avLst/>
          </a:prstGeom>
          <a:solidFill>
            <a:srgbClr val="283897"/>
          </a:solidFill>
          <a:ln w="9525">
            <a:solidFill>
              <a:srgbClr val="283897"/>
            </a:solidFill>
            <a:miter lim="800000"/>
            <a:headEnd/>
            <a:tailEnd/>
          </a:ln>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8" name="Rectangle 5"/>
          <p:cNvSpPr>
            <a:spLocks noChangeArrowheads="1"/>
          </p:cNvSpPr>
          <p:nvPr/>
        </p:nvSpPr>
        <p:spPr bwMode="gray">
          <a:xfrm>
            <a:off x="0" y="6403975"/>
            <a:ext cx="9153525" cy="457200"/>
          </a:xfrm>
          <a:prstGeom prst="rect">
            <a:avLst/>
          </a:prstGeom>
          <a:solidFill>
            <a:srgbClr val="0177BF"/>
          </a:solidFill>
          <a:ln w="9525">
            <a:solidFill>
              <a:srgbClr val="0177BF"/>
            </a:solidFill>
            <a:miter lim="800000"/>
            <a:headEnd/>
            <a:tailEnd/>
          </a:ln>
        </p:spPr>
        <p:txBody>
          <a:bodyPr wrap="none" lIns="0" tIns="0" rIns="0" bIns="0" anchor="ctr"/>
          <a:lstStyle>
            <a:lvl1pPr defTabSz="457200" eaLnBrk="0" hangingPunct="0">
              <a:defRPr sz="2400">
                <a:solidFill>
                  <a:schemeClr val="tx1"/>
                </a:solidFill>
                <a:latin typeface="Arial" charset="0"/>
                <a:ea typeface="ＭＳ Ｐゴシック" pitchFamily="-84" charset="-128"/>
              </a:defRPr>
            </a:lvl1pPr>
            <a:lvl2pPr marL="37931725" indent="-37474525" defTabSz="457200" eaLnBrk="0" hangingPunct="0">
              <a:defRPr sz="2400">
                <a:solidFill>
                  <a:schemeClr val="tx1"/>
                </a:solidFill>
                <a:latin typeface="Arial" charset="0"/>
                <a:ea typeface="ＭＳ Ｐゴシック" pitchFamily="-84" charset="-128"/>
              </a:defRPr>
            </a:lvl2pPr>
            <a:lvl3pPr eaLnBrk="0" hangingPunct="0">
              <a:defRPr sz="2400">
                <a:solidFill>
                  <a:schemeClr val="tx1"/>
                </a:solidFill>
                <a:latin typeface="Arial" charset="0"/>
                <a:ea typeface="ＭＳ Ｐゴシック" pitchFamily="-84" charset="-128"/>
              </a:defRPr>
            </a:lvl3pPr>
            <a:lvl4pPr eaLnBrk="0" hangingPunct="0">
              <a:defRPr sz="2400">
                <a:solidFill>
                  <a:schemeClr val="tx1"/>
                </a:solidFill>
                <a:latin typeface="Arial" charset="0"/>
                <a:ea typeface="ＭＳ Ｐゴシック" pitchFamily="-84" charset="-128"/>
              </a:defRPr>
            </a:lvl4pPr>
            <a:lvl5pPr eaLnBrk="0" hangingPunct="0">
              <a:defRPr sz="2400">
                <a:solidFill>
                  <a:schemeClr val="tx1"/>
                </a:solidFill>
                <a:latin typeface="Arial" charset="0"/>
                <a:ea typeface="ＭＳ Ｐゴシック" pitchFamily="-84" charset="-128"/>
              </a:defRPr>
            </a:lvl5pPr>
            <a:lvl6pPr marL="457200" eaLnBrk="0" fontAlgn="base" hangingPunct="0">
              <a:spcBef>
                <a:spcPct val="0"/>
              </a:spcBef>
              <a:spcAft>
                <a:spcPct val="0"/>
              </a:spcAft>
              <a:defRPr sz="2400">
                <a:solidFill>
                  <a:schemeClr val="tx1"/>
                </a:solidFill>
                <a:latin typeface="Arial" charset="0"/>
                <a:ea typeface="ＭＳ Ｐゴシック" pitchFamily="-84" charset="-128"/>
              </a:defRPr>
            </a:lvl6pPr>
            <a:lvl7pPr marL="914400" eaLnBrk="0" fontAlgn="base" hangingPunct="0">
              <a:spcBef>
                <a:spcPct val="0"/>
              </a:spcBef>
              <a:spcAft>
                <a:spcPct val="0"/>
              </a:spcAft>
              <a:defRPr sz="2400">
                <a:solidFill>
                  <a:schemeClr val="tx1"/>
                </a:solidFill>
                <a:latin typeface="Arial" charset="0"/>
                <a:ea typeface="ＭＳ Ｐゴシック" pitchFamily="-84" charset="-128"/>
              </a:defRPr>
            </a:lvl7pPr>
            <a:lvl8pPr marL="1371600" eaLnBrk="0" fontAlgn="base" hangingPunct="0">
              <a:spcBef>
                <a:spcPct val="0"/>
              </a:spcBef>
              <a:spcAft>
                <a:spcPct val="0"/>
              </a:spcAft>
              <a:defRPr sz="2400">
                <a:solidFill>
                  <a:schemeClr val="tx1"/>
                </a:solidFill>
                <a:latin typeface="Arial" charset="0"/>
                <a:ea typeface="ＭＳ Ｐゴシック" pitchFamily="-84" charset="-128"/>
              </a:defRPr>
            </a:lvl8pPr>
            <a:lvl9pPr marL="1828800" eaLnBrk="0" fontAlgn="base" hangingPunct="0">
              <a:spcBef>
                <a:spcPct val="0"/>
              </a:spcBef>
              <a:spcAft>
                <a:spcPct val="0"/>
              </a:spcAft>
              <a:defRPr sz="2400">
                <a:solidFill>
                  <a:schemeClr val="tx1"/>
                </a:solidFill>
                <a:latin typeface="Arial" charset="0"/>
                <a:ea typeface="ＭＳ Ｐゴシック" pitchFamily="-84" charset="-128"/>
              </a:defRPr>
            </a:lvl9pPr>
          </a:lstStyle>
          <a:p>
            <a:pPr>
              <a:defRPr/>
            </a:pPr>
            <a:endParaRPr lang="en-US" altLang="en-US" smtClean="0">
              <a:solidFill>
                <a:srgbClr val="000000"/>
              </a:solidFill>
            </a:endParaRPr>
          </a:p>
        </p:txBody>
      </p:sp>
      <p:pic>
        <p:nvPicPr>
          <p:cNvPr id="1029" name="Picture 8" descr="Pearson_Bound_White"/>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7621588" y="6403975"/>
            <a:ext cx="15335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9" descr="Pearson_Strap_Bound_White"/>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3175" y="6403975"/>
            <a:ext cx="17668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Box 47"/>
          <p:cNvSpPr txBox="1">
            <a:spLocks noChangeArrowheads="1"/>
          </p:cNvSpPr>
          <p:nvPr/>
        </p:nvSpPr>
        <p:spPr bwMode="auto">
          <a:xfrm>
            <a:off x="1600200" y="6400800"/>
            <a:ext cx="5629275" cy="457200"/>
          </a:xfrm>
          <a:prstGeom prst="rect">
            <a:avLst/>
          </a:prstGeom>
          <a:noFill/>
          <a:ln>
            <a:noFill/>
          </a:ln>
          <a:extLst/>
        </p:spPr>
        <p:txBody>
          <a:bodyPr anchor="ctr"/>
          <a:lstStyle>
            <a:lvl1pPr eaLnBrk="0" hangingPunct="0">
              <a:defRPr sz="2400">
                <a:solidFill>
                  <a:schemeClr val="tx1"/>
                </a:solidFill>
                <a:latin typeface="Arial" charset="0"/>
                <a:ea typeface="ＭＳ Ｐゴシック" pitchFamily="-84" charset="-128"/>
              </a:defRPr>
            </a:lvl1pPr>
            <a:lvl2pPr marL="37931725" indent="-37474525" eaLnBrk="0" hangingPunct="0">
              <a:defRPr sz="2400">
                <a:solidFill>
                  <a:schemeClr val="tx1"/>
                </a:solidFill>
                <a:latin typeface="Arial" charset="0"/>
                <a:ea typeface="ＭＳ Ｐゴシック" pitchFamily="-84" charset="-128"/>
              </a:defRPr>
            </a:lvl2pPr>
            <a:lvl3pPr eaLnBrk="0" hangingPunct="0">
              <a:defRPr sz="2400">
                <a:solidFill>
                  <a:schemeClr val="tx1"/>
                </a:solidFill>
                <a:latin typeface="Arial" charset="0"/>
                <a:ea typeface="ＭＳ Ｐゴシック" pitchFamily="-84" charset="-128"/>
              </a:defRPr>
            </a:lvl3pPr>
            <a:lvl4pPr eaLnBrk="0" hangingPunct="0">
              <a:defRPr sz="2400">
                <a:solidFill>
                  <a:schemeClr val="tx1"/>
                </a:solidFill>
                <a:latin typeface="Arial" charset="0"/>
                <a:ea typeface="ＭＳ Ｐゴシック" pitchFamily="-84" charset="-128"/>
              </a:defRPr>
            </a:lvl4pPr>
            <a:lvl5pPr eaLnBrk="0" hangingPunct="0">
              <a:defRPr sz="2400">
                <a:solidFill>
                  <a:schemeClr val="tx1"/>
                </a:solidFill>
                <a:latin typeface="Arial" charset="0"/>
                <a:ea typeface="ＭＳ Ｐゴシック" pitchFamily="-84" charset="-128"/>
              </a:defRPr>
            </a:lvl5pPr>
            <a:lvl6pPr marL="457200" eaLnBrk="0" fontAlgn="base" hangingPunct="0">
              <a:spcBef>
                <a:spcPct val="0"/>
              </a:spcBef>
              <a:spcAft>
                <a:spcPct val="0"/>
              </a:spcAft>
              <a:defRPr sz="2400">
                <a:solidFill>
                  <a:schemeClr val="tx1"/>
                </a:solidFill>
                <a:latin typeface="Arial" charset="0"/>
                <a:ea typeface="ＭＳ Ｐゴシック" pitchFamily="-84" charset="-128"/>
              </a:defRPr>
            </a:lvl6pPr>
            <a:lvl7pPr marL="914400" eaLnBrk="0" fontAlgn="base" hangingPunct="0">
              <a:spcBef>
                <a:spcPct val="0"/>
              </a:spcBef>
              <a:spcAft>
                <a:spcPct val="0"/>
              </a:spcAft>
              <a:defRPr sz="2400">
                <a:solidFill>
                  <a:schemeClr val="tx1"/>
                </a:solidFill>
                <a:latin typeface="Arial" charset="0"/>
                <a:ea typeface="ＭＳ Ｐゴシック" pitchFamily="-84" charset="-128"/>
              </a:defRPr>
            </a:lvl7pPr>
            <a:lvl8pPr marL="1371600" eaLnBrk="0" fontAlgn="base" hangingPunct="0">
              <a:spcBef>
                <a:spcPct val="0"/>
              </a:spcBef>
              <a:spcAft>
                <a:spcPct val="0"/>
              </a:spcAft>
              <a:defRPr sz="2400">
                <a:solidFill>
                  <a:schemeClr val="tx1"/>
                </a:solidFill>
                <a:latin typeface="Arial" charset="0"/>
                <a:ea typeface="ＭＳ Ｐゴシック" pitchFamily="-84" charset="-128"/>
              </a:defRPr>
            </a:lvl8pPr>
            <a:lvl9pPr marL="1828800" eaLnBrk="0" fontAlgn="base" hangingPunct="0">
              <a:spcBef>
                <a:spcPct val="0"/>
              </a:spcBef>
              <a:spcAft>
                <a:spcPct val="0"/>
              </a:spcAft>
              <a:defRPr sz="2400">
                <a:solidFill>
                  <a:schemeClr val="tx1"/>
                </a:solidFill>
                <a:latin typeface="Arial" charset="0"/>
                <a:ea typeface="ＭＳ Ｐゴシック" pitchFamily="-84" charset="-128"/>
              </a:defRPr>
            </a:lvl9pPr>
          </a:lstStyle>
          <a:p>
            <a:pPr>
              <a:defRPr/>
            </a:pPr>
            <a:r>
              <a:rPr lang="en-US" altLang="en-US" sz="900" i="1" smtClean="0">
                <a:solidFill>
                  <a:srgbClr val="FFFFFF"/>
                </a:solidFill>
                <a:latin typeface="Verdana" pitchFamily="-84" charset="0"/>
              </a:rPr>
              <a:t>Pharmacology for Nursing: A Pathophysiology Approach</a:t>
            </a:r>
            <a:r>
              <a:rPr lang="en-US" altLang="en-US" sz="900" smtClean="0">
                <a:solidFill>
                  <a:srgbClr val="FFFFFF"/>
                </a:solidFill>
                <a:latin typeface="Verdana" pitchFamily="-84" charset="0"/>
              </a:rPr>
              <a:t>, Fourth Edition</a:t>
            </a:r>
            <a:endParaRPr lang="en-US" altLang="en-US" sz="900" i="1" smtClean="0">
              <a:solidFill>
                <a:srgbClr val="FFFFFF"/>
              </a:solidFill>
              <a:latin typeface="Verdana" pitchFamily="-84" charset="0"/>
            </a:endParaRPr>
          </a:p>
          <a:p>
            <a:pPr>
              <a:defRPr/>
            </a:pPr>
            <a:r>
              <a:rPr lang="en-US" altLang="en-US" sz="900" smtClean="0">
                <a:solidFill>
                  <a:srgbClr val="FFFFFF"/>
                </a:solidFill>
                <a:latin typeface="Verdana" pitchFamily="-84" charset="0"/>
              </a:rPr>
              <a:t>Michael Patrick Adams | Leland N. Holland | Carol Urban</a:t>
            </a:r>
          </a:p>
        </p:txBody>
      </p:sp>
    </p:spTree>
    <p:extLst>
      <p:ext uri="{BB962C8B-B14F-4D97-AF65-F5344CB8AC3E}">
        <p14:creationId xmlns:p14="http://schemas.microsoft.com/office/powerpoint/2010/main" val="2752073058"/>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 id="2147483791" r:id="rId12"/>
    <p:sldLayoutId id="2147483792" r:id="rId13"/>
    <p:sldLayoutId id="2147483793" r:id="rId14"/>
    <p:sldLayoutId id="2147483794" r:id="rId15"/>
    <p:sldLayoutId id="2147483795" r:id="rId16"/>
    <p:sldLayoutId id="2147483796" r:id="rId17"/>
    <p:sldLayoutId id="2147483797" r:id="rId18"/>
  </p:sldLayoutIdLst>
  <p:timing>
    <p:tnLst>
      <p:par>
        <p:cTn id="1" dur="indefinite" restart="never" nodeType="tmRoot"/>
      </p:par>
    </p:tnLst>
  </p:timing>
  <p:txStyles>
    <p:titleStyle>
      <a:lvl1pPr algn="ctr" rtl="0" eaLnBrk="0" fontAlgn="base" hangingPunct="0">
        <a:spcBef>
          <a:spcPct val="0"/>
        </a:spcBef>
        <a:spcAft>
          <a:spcPct val="0"/>
        </a:spcAft>
        <a:defRPr sz="4000">
          <a:solidFill>
            <a:srgbClr val="FFD16F"/>
          </a:solidFill>
          <a:effectLst>
            <a:outerShdw blurRad="38100" dist="38100" dir="2700000" algn="tl">
              <a:srgbClr val="000000">
                <a:alpha val="75000"/>
              </a:srgbClr>
            </a:outerShdw>
          </a:effectLst>
          <a:latin typeface="Verdana"/>
          <a:ea typeface="+mj-ea"/>
          <a:cs typeface="ＭＳ Ｐゴシック" charset="-128"/>
        </a:defRPr>
      </a:lvl1pPr>
      <a:lvl2pPr algn="ctr" rtl="0" eaLnBrk="0" fontAlgn="base" hangingPunct="0">
        <a:spcBef>
          <a:spcPct val="0"/>
        </a:spcBef>
        <a:spcAft>
          <a:spcPct val="0"/>
        </a:spcAft>
        <a:defRPr sz="4000">
          <a:solidFill>
            <a:srgbClr val="FFD16F"/>
          </a:solidFill>
          <a:effectLst>
            <a:outerShdw blurRad="38100" dist="38100" dir="2700000" algn="tl">
              <a:srgbClr val="000000"/>
            </a:outerShdw>
          </a:effectLst>
          <a:latin typeface="Verdana" charset="0"/>
          <a:ea typeface="ＭＳ Ｐゴシック" charset="-128"/>
          <a:cs typeface="ＭＳ Ｐゴシック" charset="-128"/>
        </a:defRPr>
      </a:lvl2pPr>
      <a:lvl3pPr algn="ctr" rtl="0" eaLnBrk="0" fontAlgn="base" hangingPunct="0">
        <a:spcBef>
          <a:spcPct val="0"/>
        </a:spcBef>
        <a:spcAft>
          <a:spcPct val="0"/>
        </a:spcAft>
        <a:defRPr sz="4000">
          <a:solidFill>
            <a:srgbClr val="FFD16F"/>
          </a:solidFill>
          <a:effectLst>
            <a:outerShdw blurRad="38100" dist="38100" dir="2700000" algn="tl">
              <a:srgbClr val="000000"/>
            </a:outerShdw>
          </a:effectLst>
          <a:latin typeface="Verdana" charset="0"/>
          <a:ea typeface="ＭＳ Ｐゴシック" charset="-128"/>
          <a:cs typeface="ＭＳ Ｐゴシック" charset="-128"/>
        </a:defRPr>
      </a:lvl3pPr>
      <a:lvl4pPr algn="ctr" rtl="0" eaLnBrk="0" fontAlgn="base" hangingPunct="0">
        <a:spcBef>
          <a:spcPct val="0"/>
        </a:spcBef>
        <a:spcAft>
          <a:spcPct val="0"/>
        </a:spcAft>
        <a:defRPr sz="4000">
          <a:solidFill>
            <a:srgbClr val="FFD16F"/>
          </a:solidFill>
          <a:effectLst>
            <a:outerShdw blurRad="38100" dist="38100" dir="2700000" algn="tl">
              <a:srgbClr val="000000"/>
            </a:outerShdw>
          </a:effectLst>
          <a:latin typeface="Verdana" charset="0"/>
          <a:ea typeface="ＭＳ Ｐゴシック" charset="-128"/>
          <a:cs typeface="ＭＳ Ｐゴシック" charset="-128"/>
        </a:defRPr>
      </a:lvl4pPr>
      <a:lvl5pPr algn="ctr" rtl="0" eaLnBrk="0" fontAlgn="base" hangingPunct="0">
        <a:spcBef>
          <a:spcPct val="0"/>
        </a:spcBef>
        <a:spcAft>
          <a:spcPct val="0"/>
        </a:spcAft>
        <a:defRPr sz="4000">
          <a:solidFill>
            <a:srgbClr val="FFD16F"/>
          </a:solidFill>
          <a:effectLst>
            <a:outerShdw blurRad="38100" dist="38100" dir="2700000" algn="tl">
              <a:srgbClr val="000000"/>
            </a:outerShdw>
          </a:effectLst>
          <a:latin typeface="Verdana" charset="0"/>
          <a:ea typeface="ＭＳ Ｐゴシック" charset="-128"/>
          <a:cs typeface="ＭＳ Ｐゴシック" charset="-128"/>
        </a:defRPr>
      </a:lvl5pPr>
      <a:lvl6pPr marL="457200" algn="ctr" rtl="0" eaLnBrk="1" fontAlgn="base" hangingPunct="1">
        <a:spcBef>
          <a:spcPct val="0"/>
        </a:spcBef>
        <a:spcAft>
          <a:spcPct val="0"/>
        </a:spcAft>
        <a:defRPr sz="4400" b="1">
          <a:solidFill>
            <a:schemeClr val="bg1"/>
          </a:solidFill>
          <a:latin typeface="Arial" charset="0"/>
          <a:ea typeface="ＭＳ Ｐゴシック" charset="-128"/>
          <a:cs typeface="ＭＳ Ｐゴシック" charset="-128"/>
        </a:defRPr>
      </a:lvl6pPr>
      <a:lvl7pPr marL="914400" algn="ctr" rtl="0" eaLnBrk="1" fontAlgn="base" hangingPunct="1">
        <a:spcBef>
          <a:spcPct val="0"/>
        </a:spcBef>
        <a:spcAft>
          <a:spcPct val="0"/>
        </a:spcAft>
        <a:defRPr sz="4400" b="1">
          <a:solidFill>
            <a:schemeClr val="bg1"/>
          </a:solidFill>
          <a:latin typeface="Arial" charset="0"/>
          <a:ea typeface="ＭＳ Ｐゴシック" charset="-128"/>
          <a:cs typeface="ＭＳ Ｐゴシック" charset="-128"/>
        </a:defRPr>
      </a:lvl7pPr>
      <a:lvl8pPr marL="1371600" algn="ctr" rtl="0" eaLnBrk="1" fontAlgn="base" hangingPunct="1">
        <a:spcBef>
          <a:spcPct val="0"/>
        </a:spcBef>
        <a:spcAft>
          <a:spcPct val="0"/>
        </a:spcAft>
        <a:defRPr sz="4400" b="1">
          <a:solidFill>
            <a:schemeClr val="bg1"/>
          </a:solidFill>
          <a:latin typeface="Arial" charset="0"/>
          <a:ea typeface="ＭＳ Ｐゴシック" charset="-128"/>
          <a:cs typeface="ＭＳ Ｐゴシック" charset="-128"/>
        </a:defRPr>
      </a:lvl8pPr>
      <a:lvl9pPr marL="1828800" algn="ctr" rtl="0" eaLnBrk="1" fontAlgn="base" hangingPunct="1">
        <a:spcBef>
          <a:spcPct val="0"/>
        </a:spcBef>
        <a:spcAft>
          <a:spcPct val="0"/>
        </a:spcAft>
        <a:defRPr sz="4400" b="1">
          <a:solidFill>
            <a:schemeClr val="bg1"/>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lr>
          <a:srgbClr val="0177BF"/>
        </a:buClr>
        <a:buFont typeface="Times" panose="02020603050405020304" pitchFamily="18" charset="0"/>
        <a:buChar char="•"/>
        <a:defRPr sz="3000">
          <a:solidFill>
            <a:schemeClr val="tx1"/>
          </a:solidFill>
          <a:latin typeface="Verdana"/>
          <a:ea typeface="+mn-ea"/>
          <a:cs typeface="Verdana"/>
        </a:defRPr>
      </a:lvl1pPr>
      <a:lvl2pPr marL="742950" indent="-285750" algn="l" rtl="0" eaLnBrk="0" fontAlgn="base" hangingPunct="0">
        <a:spcBef>
          <a:spcPct val="20000"/>
        </a:spcBef>
        <a:spcAft>
          <a:spcPct val="0"/>
        </a:spcAft>
        <a:buClr>
          <a:srgbClr val="283897"/>
        </a:buClr>
        <a:buChar char="–"/>
        <a:defRPr sz="2800">
          <a:solidFill>
            <a:schemeClr val="tx1"/>
          </a:solidFill>
          <a:latin typeface="Verdana"/>
          <a:ea typeface="+mn-ea"/>
          <a:cs typeface="Verdana"/>
        </a:defRPr>
      </a:lvl2pPr>
      <a:lvl3pPr marL="1085850" indent="-228600" algn="l" rtl="0" eaLnBrk="0" fontAlgn="base" hangingPunct="0">
        <a:spcBef>
          <a:spcPct val="20000"/>
        </a:spcBef>
        <a:spcAft>
          <a:spcPct val="0"/>
        </a:spcAft>
        <a:buClr>
          <a:srgbClr val="F06F5A"/>
        </a:buClr>
        <a:buFont typeface="Wingdings" panose="05000000000000000000" pitchFamily="2" charset="2"/>
        <a:buChar char="§"/>
        <a:defRPr sz="2600">
          <a:solidFill>
            <a:schemeClr val="tx1"/>
          </a:solidFill>
          <a:latin typeface="Verdana"/>
          <a:ea typeface="+mn-ea"/>
          <a:cs typeface="Verdana"/>
        </a:defRPr>
      </a:lvl3pPr>
      <a:lvl4pPr marL="1428750" indent="-228600" algn="l" rtl="0" eaLnBrk="0" fontAlgn="base" hangingPunct="0">
        <a:spcBef>
          <a:spcPct val="20000"/>
        </a:spcBef>
        <a:spcAft>
          <a:spcPct val="0"/>
        </a:spcAft>
        <a:buClr>
          <a:srgbClr val="283897"/>
        </a:buClr>
        <a:buChar char="–"/>
        <a:defRPr sz="2400">
          <a:solidFill>
            <a:schemeClr val="tx1"/>
          </a:solidFill>
          <a:latin typeface="Verdana"/>
          <a:ea typeface="+mn-ea"/>
          <a:cs typeface="Verdana"/>
        </a:defRPr>
      </a:lvl4pPr>
      <a:lvl5pPr marL="1771650" indent="-228600" algn="l" rtl="0" eaLnBrk="0" fontAlgn="base" hangingPunct="0">
        <a:spcBef>
          <a:spcPct val="20000"/>
        </a:spcBef>
        <a:spcAft>
          <a:spcPct val="0"/>
        </a:spcAft>
        <a:buClr>
          <a:srgbClr val="283897"/>
        </a:buClr>
        <a:buFont typeface="Times" panose="02020603050405020304" pitchFamily="18" charset="0"/>
        <a:buChar char="•"/>
        <a:defRPr sz="2200">
          <a:solidFill>
            <a:schemeClr val="tx1"/>
          </a:solidFill>
          <a:latin typeface="Verdana"/>
          <a:ea typeface="+mn-ea"/>
          <a:cs typeface="Verdana"/>
        </a:defRPr>
      </a:lvl5pPr>
      <a:lvl6pPr marL="2228850" indent="-228600" algn="l" rtl="0" eaLnBrk="1" fontAlgn="base" hangingPunct="1">
        <a:spcBef>
          <a:spcPct val="20000"/>
        </a:spcBef>
        <a:spcAft>
          <a:spcPct val="0"/>
        </a:spcAft>
        <a:buClr>
          <a:srgbClr val="2D5E2F"/>
        </a:buClr>
        <a:buFont typeface="Times" charset="0"/>
        <a:buChar char="•"/>
        <a:defRPr sz="2000">
          <a:solidFill>
            <a:schemeClr val="tx1"/>
          </a:solidFill>
          <a:latin typeface="+mn-lt"/>
          <a:ea typeface="+mn-ea"/>
        </a:defRPr>
      </a:lvl6pPr>
      <a:lvl7pPr marL="2686050" indent="-228600" algn="l" rtl="0" eaLnBrk="1" fontAlgn="base" hangingPunct="1">
        <a:spcBef>
          <a:spcPct val="20000"/>
        </a:spcBef>
        <a:spcAft>
          <a:spcPct val="0"/>
        </a:spcAft>
        <a:buClr>
          <a:srgbClr val="2D5E2F"/>
        </a:buClr>
        <a:buFont typeface="Times" charset="0"/>
        <a:buChar char="•"/>
        <a:defRPr sz="2000">
          <a:solidFill>
            <a:schemeClr val="tx1"/>
          </a:solidFill>
          <a:latin typeface="+mn-lt"/>
          <a:ea typeface="+mn-ea"/>
        </a:defRPr>
      </a:lvl7pPr>
      <a:lvl8pPr marL="3143250" indent="-228600" algn="l" rtl="0" eaLnBrk="1" fontAlgn="base" hangingPunct="1">
        <a:spcBef>
          <a:spcPct val="20000"/>
        </a:spcBef>
        <a:spcAft>
          <a:spcPct val="0"/>
        </a:spcAft>
        <a:buClr>
          <a:srgbClr val="2D5E2F"/>
        </a:buClr>
        <a:buFont typeface="Times" charset="0"/>
        <a:buChar char="•"/>
        <a:defRPr sz="2000">
          <a:solidFill>
            <a:schemeClr val="tx1"/>
          </a:solidFill>
          <a:latin typeface="+mn-lt"/>
          <a:ea typeface="+mn-ea"/>
        </a:defRPr>
      </a:lvl8pPr>
      <a:lvl9pPr marL="3600450" indent="-228600" algn="l" rtl="0" eaLnBrk="1" fontAlgn="base" hangingPunct="1">
        <a:spcBef>
          <a:spcPct val="20000"/>
        </a:spcBef>
        <a:spcAft>
          <a:spcPct val="0"/>
        </a:spcAft>
        <a:buClr>
          <a:srgbClr val="2D5E2F"/>
        </a:buClr>
        <a:buFont typeface="Times"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2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2.xml"/></Relationships>
</file>

<file path=ppt/slides/_rels/slide2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7.jpeg"/><Relationship Id="rId5" Type="http://schemas.openxmlformats.org/officeDocument/2006/relationships/image" Target="../media/image5.wmf"/><Relationship Id="rId4" Type="http://schemas.openxmlformats.org/officeDocument/2006/relationships/oleObject" Target="../embeddings/oleObject1.bin"/></Relationships>
</file>

<file path=ppt/slides/_rels/slide3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21.jpeg"/></Relationships>
</file>

<file path=ppt/slides/_rels/slide3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24.jpeg"/></Relationships>
</file>

<file path=ppt/slides/_rels/slide3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26.jpeg"/></Relationships>
</file>

<file path=ppt/slides/_rels/slide3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8.xml"/></Relationships>
</file>

<file path=ppt/slides/_rels/slide3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8.xml"/></Relationships>
</file>

<file path=ppt/slides/_rels/slide3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8.xml"/></Relationships>
</file>

<file path=ppt/slides/_rels/slide3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8.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6.wmf"/><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4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openxmlformats.org/officeDocument/2006/relationships/image" Target="../media/image43.jpeg"/></Relationships>
</file>

<file path=ppt/slides/_rels/slide5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1.xml"/><Relationship Id="rId1" Type="http://schemas.openxmlformats.org/officeDocument/2006/relationships/slideLayout" Target="../slideLayouts/slideLayout4.xml"/><Relationship Id="rId4" Type="http://schemas.openxmlformats.org/officeDocument/2006/relationships/image" Target="../media/image46.jpeg"/></Relationships>
</file>

<file path=ppt/slides/_rels/slide6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3.xml"/><Relationship Id="rId1" Type="http://schemas.openxmlformats.org/officeDocument/2006/relationships/slideLayout" Target="../slideLayouts/slideLayout4.xml"/><Relationship Id="rId4" Type="http://schemas.openxmlformats.org/officeDocument/2006/relationships/image" Target="../media/image49.jpeg"/></Relationships>
</file>

<file path=ppt/slides/_rels/slide6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4.xml"/><Relationship Id="rId1" Type="http://schemas.openxmlformats.org/officeDocument/2006/relationships/slideLayout" Target="../slideLayouts/slideLayout4.xml"/><Relationship Id="rId4" Type="http://schemas.openxmlformats.org/officeDocument/2006/relationships/image" Target="../media/image51.jpeg"/></Relationships>
</file>

<file path=ppt/slides/_rels/slide6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5.xml"/><Relationship Id="rId1" Type="http://schemas.openxmlformats.org/officeDocument/2006/relationships/slideLayout" Target="../slideLayouts/slideLayout4.xml"/><Relationship Id="rId4" Type="http://schemas.openxmlformats.org/officeDocument/2006/relationships/image" Target="../media/image53.jpe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8.xml"/><Relationship Id="rId1" Type="http://schemas.openxmlformats.org/officeDocument/2006/relationships/slideLayout" Target="../slideLayouts/slideLayout4.xml"/><Relationship Id="rId4" Type="http://schemas.openxmlformats.org/officeDocument/2006/relationships/image" Target="../media/image55.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96.xml"/></Relationships>
</file>

<file path=ppt/slides/_rels/slide71.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96.xml"/></Relationships>
</file>

<file path=ppt/slides/_rels/slide72.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96.xml"/></Relationships>
</file>

<file path=ppt/slides/_rels/slide73.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96.xml"/></Relationships>
</file>

<file path=ppt/slides/_rels/slide74.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96.xml"/></Relationships>
</file>

<file path=ppt/slides/_rels/slide7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4.xml"/></Relationships>
</file>

<file path=ppt/slides/_rels/slide77.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609600" y="1905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lgn="ctr"/>
            <a:r>
              <a:rPr lang="en-US" sz="5400" dirty="0" smtClean="0"/>
              <a:t>Medication Administration</a:t>
            </a:r>
            <a:endParaRPr lang="en-US" sz="5400" dirty="0"/>
          </a:p>
        </p:txBody>
      </p:sp>
      <p:sp>
        <p:nvSpPr>
          <p:cNvPr id="5" name="TextBox 4"/>
          <p:cNvSpPr txBox="1">
            <a:spLocks noChangeArrowheads="1"/>
          </p:cNvSpPr>
          <p:nvPr/>
        </p:nvSpPr>
        <p:spPr bwMode="auto">
          <a:xfrm>
            <a:off x="1143000" y="3218136"/>
            <a:ext cx="640080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lgn="ctr"/>
            <a:r>
              <a:rPr lang="en-US" sz="3600" dirty="0" smtClean="0">
                <a:latin typeface="+mj-lt"/>
              </a:rPr>
              <a:t>Adams Chapter 3</a:t>
            </a:r>
            <a:endParaRPr lang="en-US" sz="3600" dirty="0">
              <a:latin typeface="+mj-lt"/>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Medication Administration</a:t>
            </a:r>
            <a:endParaRPr lang="en-US" dirty="0"/>
          </a:p>
        </p:txBody>
      </p:sp>
      <p:sp>
        <p:nvSpPr>
          <p:cNvPr id="3" name="Content Placeholder 2"/>
          <p:cNvSpPr>
            <a:spLocks noGrp="1"/>
          </p:cNvSpPr>
          <p:nvPr>
            <p:ph idx="1"/>
          </p:nvPr>
        </p:nvSpPr>
        <p:spPr>
          <a:xfrm>
            <a:off x="685800" y="1676400"/>
            <a:ext cx="7772400" cy="4724400"/>
          </a:xfrm>
        </p:spPr>
        <p:txBody>
          <a:bodyPr/>
          <a:lstStyle/>
          <a:p>
            <a:r>
              <a:rPr lang="en-US" dirty="0" smtClean="0"/>
              <a:t>Keys to accuracy</a:t>
            </a:r>
          </a:p>
          <a:p>
            <a:pPr lvl="1"/>
            <a:r>
              <a:rPr lang="en-US" dirty="0" smtClean="0"/>
              <a:t>Avoid distractions and follow the same routine.</a:t>
            </a:r>
          </a:p>
          <a:p>
            <a:pPr lvl="1"/>
            <a:r>
              <a:rPr lang="en-US" dirty="0" smtClean="0"/>
              <a:t>Administer only medications you prepare, and never leave prepared medications unattended.</a:t>
            </a:r>
          </a:p>
          <a:p>
            <a:pPr lvl="1"/>
            <a:r>
              <a:rPr lang="en-US" dirty="0" smtClean="0"/>
              <a:t>Document medications immediately after administration.</a:t>
            </a:r>
          </a:p>
          <a:p>
            <a:pPr lvl="1"/>
            <a:r>
              <a:rPr lang="en-US" dirty="0" smtClean="0"/>
              <a:t>Use clinical judgment in determining the best time to administer prn medications.</a:t>
            </a:r>
          </a:p>
          <a:p>
            <a:pPr lvl="1"/>
            <a:r>
              <a:rPr lang="en-US" dirty="0" smtClean="0"/>
              <a:t>When preparing medications, check the medication container label against the medication administration record (MAR) three times.</a:t>
            </a:r>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62" name="Rectangle 2"/>
          <p:cNvSpPr>
            <a:spLocks noGrp="1" noChangeArrowheads="1"/>
          </p:cNvSpPr>
          <p:nvPr>
            <p:ph type="title"/>
          </p:nvPr>
        </p:nvSpPr>
        <p:spPr/>
        <p:txBody>
          <a:bodyPr/>
          <a:lstStyle/>
          <a:p>
            <a:pPr>
              <a:defRPr/>
            </a:pPr>
            <a:r>
              <a:rPr lang="en-US"/>
              <a:t>Administering Oral Medications </a:t>
            </a:r>
          </a:p>
        </p:txBody>
      </p:sp>
      <p:sp>
        <p:nvSpPr>
          <p:cNvPr id="40963" name="Rectangle 3"/>
          <p:cNvSpPr>
            <a:spLocks noGrp="1" noChangeArrowheads="1"/>
          </p:cNvSpPr>
          <p:nvPr>
            <p:ph idx="1"/>
          </p:nvPr>
        </p:nvSpPr>
        <p:spPr/>
        <p:txBody>
          <a:bodyPr/>
          <a:lstStyle/>
          <a:p>
            <a:pPr>
              <a:lnSpc>
                <a:spcPct val="90000"/>
              </a:lnSpc>
            </a:pPr>
            <a:r>
              <a:rPr lang="en-US" sz="1900" dirty="0" smtClean="0"/>
              <a:t>1.  Review medication order </a:t>
            </a:r>
          </a:p>
          <a:p>
            <a:pPr>
              <a:lnSpc>
                <a:spcPct val="90000"/>
              </a:lnSpc>
            </a:pPr>
            <a:r>
              <a:rPr lang="en-US" sz="1900" dirty="0" smtClean="0"/>
              <a:t>2.  Utilize drug resource</a:t>
            </a:r>
          </a:p>
          <a:p>
            <a:pPr>
              <a:lnSpc>
                <a:spcPct val="90000"/>
              </a:lnSpc>
            </a:pPr>
            <a:r>
              <a:rPr lang="en-US" sz="1900" dirty="0" smtClean="0"/>
              <a:t>3.  Assess allergies </a:t>
            </a:r>
          </a:p>
          <a:p>
            <a:pPr>
              <a:lnSpc>
                <a:spcPct val="90000"/>
              </a:lnSpc>
            </a:pPr>
            <a:r>
              <a:rPr lang="en-US" sz="1900" dirty="0" smtClean="0"/>
              <a:t>4.  Assess ability to take medication</a:t>
            </a:r>
          </a:p>
          <a:p>
            <a:pPr>
              <a:lnSpc>
                <a:spcPct val="90000"/>
              </a:lnSpc>
            </a:pPr>
            <a:r>
              <a:rPr lang="en-US" sz="1900" dirty="0" smtClean="0"/>
              <a:t>5.  Perform medication specific assessments</a:t>
            </a:r>
          </a:p>
          <a:p>
            <a:pPr>
              <a:lnSpc>
                <a:spcPct val="80000"/>
              </a:lnSpc>
            </a:pPr>
            <a:r>
              <a:rPr lang="en-US" sz="1900" dirty="0" smtClean="0"/>
              <a:t>6.  Utilize MAR or EMAR</a:t>
            </a:r>
          </a:p>
          <a:p>
            <a:pPr>
              <a:lnSpc>
                <a:spcPct val="80000"/>
              </a:lnSpc>
            </a:pPr>
            <a:r>
              <a:rPr lang="en-US" sz="1900" dirty="0" smtClean="0"/>
              <a:t>7.  Pull medications; scan if using EMAR</a:t>
            </a:r>
          </a:p>
          <a:p>
            <a:pPr>
              <a:lnSpc>
                <a:spcPct val="80000"/>
              </a:lnSpc>
            </a:pPr>
            <a:r>
              <a:rPr lang="en-US" sz="1900" dirty="0" smtClean="0"/>
              <a:t>8.  Check “five rights” three times (next slide)</a:t>
            </a:r>
          </a:p>
          <a:p>
            <a:pPr>
              <a:lnSpc>
                <a:spcPct val="80000"/>
              </a:lnSpc>
            </a:pPr>
            <a:r>
              <a:rPr lang="en-US" sz="1900" dirty="0" smtClean="0"/>
              <a:t>9.  Identify client with two identifiers; scan client if using EMAR</a:t>
            </a:r>
          </a:p>
          <a:p>
            <a:pPr>
              <a:lnSpc>
                <a:spcPct val="80000"/>
              </a:lnSpc>
            </a:pPr>
            <a:r>
              <a:rPr lang="en-US" sz="1900" dirty="0" smtClean="0"/>
              <a:t>10.  Explain medications</a:t>
            </a:r>
          </a:p>
          <a:p>
            <a:pPr>
              <a:lnSpc>
                <a:spcPct val="80000"/>
              </a:lnSpc>
            </a:pPr>
            <a:r>
              <a:rPr lang="en-US" sz="1900" dirty="0" smtClean="0"/>
              <a:t>11.  Unwrap medications and place in medication cup</a:t>
            </a:r>
          </a:p>
          <a:p>
            <a:pPr>
              <a:lnSpc>
                <a:spcPct val="80000"/>
              </a:lnSpc>
            </a:pPr>
            <a:r>
              <a:rPr lang="en-US" sz="1900" dirty="0" smtClean="0"/>
              <a:t>12.  Administer to client </a:t>
            </a:r>
          </a:p>
          <a:p>
            <a:pPr>
              <a:lnSpc>
                <a:spcPct val="80000"/>
              </a:lnSpc>
            </a:pPr>
            <a:r>
              <a:rPr lang="en-US" sz="1900" dirty="0" smtClean="0"/>
              <a:t>13.  Document as appropriate</a:t>
            </a:r>
          </a:p>
          <a:p>
            <a:pPr>
              <a:lnSpc>
                <a:spcPct val="90000"/>
              </a:lnSpc>
            </a:pPr>
            <a:endParaRPr lang="en-US" sz="1900" dirty="0" smtClean="0"/>
          </a:p>
        </p:txBody>
      </p:sp>
      <p:sp>
        <p:nvSpPr>
          <p:cNvPr id="40964" name="Rectangle 4"/>
          <p:cNvSpPr>
            <a:spLocks noGrp="1" noChangeArrowheads="1"/>
          </p:cNvSpPr>
          <p:nvPr>
            <p:ph type="body" sz="half" idx="4294967295"/>
          </p:nvPr>
        </p:nvSpPr>
        <p:spPr>
          <a:xfrm>
            <a:off x="5554663" y="1827213"/>
            <a:ext cx="3589337" cy="4114800"/>
          </a:xfrm>
        </p:spPr>
        <p:txBody>
          <a:bodyPr/>
          <a:lstStyle/>
          <a:p>
            <a:pPr marL="0" indent="0">
              <a:lnSpc>
                <a:spcPct val="80000"/>
              </a:lnSpc>
              <a:buNone/>
            </a:pPr>
            <a:r>
              <a:rPr lang="en-US" sz="1900" dirty="0" smtClean="0"/>
              <a:t> </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Six “Rights”</a:t>
            </a:r>
            <a:endParaRPr lang="en-US" dirty="0"/>
          </a:p>
        </p:txBody>
      </p:sp>
      <p:sp>
        <p:nvSpPr>
          <p:cNvPr id="3" name="Content Placeholder 2"/>
          <p:cNvSpPr>
            <a:spLocks noGrp="1"/>
          </p:cNvSpPr>
          <p:nvPr>
            <p:ph idx="1"/>
          </p:nvPr>
        </p:nvSpPr>
        <p:spPr>
          <a:xfrm>
            <a:off x="685800" y="1676400"/>
            <a:ext cx="7772400" cy="4724400"/>
          </a:xfrm>
        </p:spPr>
        <p:txBody>
          <a:bodyPr/>
          <a:lstStyle/>
          <a:p>
            <a:r>
              <a:rPr lang="en-US" dirty="0" smtClean="0"/>
              <a:t>The six rights of medication administration contribute to accurate preparation and administration of medication doses:</a:t>
            </a:r>
          </a:p>
          <a:p>
            <a:pPr marL="457200" lvl="1" indent="0">
              <a:buNone/>
            </a:pPr>
            <a:r>
              <a:rPr lang="en-US" sz="2800" dirty="0" smtClean="0"/>
              <a:t>1. Right medication</a:t>
            </a:r>
          </a:p>
          <a:p>
            <a:pPr marL="457200" lvl="1" indent="0">
              <a:buNone/>
            </a:pPr>
            <a:r>
              <a:rPr lang="en-US" sz="2800" dirty="0" smtClean="0"/>
              <a:t>2. Right dose</a:t>
            </a:r>
          </a:p>
          <a:p>
            <a:pPr marL="457200" lvl="1" indent="0">
              <a:buNone/>
            </a:pPr>
            <a:r>
              <a:rPr lang="en-US" sz="2800" dirty="0" smtClean="0"/>
              <a:t>3. Right patient</a:t>
            </a:r>
          </a:p>
          <a:p>
            <a:pPr marL="457200" lvl="1" indent="0">
              <a:buNone/>
            </a:pPr>
            <a:r>
              <a:rPr lang="en-US" sz="2800" dirty="0" smtClean="0"/>
              <a:t>4. Right route</a:t>
            </a:r>
          </a:p>
          <a:p>
            <a:pPr marL="457200" lvl="1" indent="0">
              <a:buNone/>
            </a:pPr>
            <a:r>
              <a:rPr lang="en-US" sz="2800" dirty="0" smtClean="0"/>
              <a:t>5. Right time </a:t>
            </a:r>
          </a:p>
          <a:p>
            <a:pPr marL="457200" lvl="1" indent="0">
              <a:buNone/>
            </a:pPr>
            <a:r>
              <a:rPr lang="en-US" sz="2800" dirty="0" smtClean="0"/>
              <a:t>6. Right documentation</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Right Patient</a:t>
            </a:r>
            <a:endParaRPr lang="en-US" dirty="0"/>
          </a:p>
        </p:txBody>
      </p:sp>
      <p:pic>
        <p:nvPicPr>
          <p:cNvPr id="2050" name="Picture 2" descr="\\192.168.7.143\els02\Year 2012\014_Potter8e\To Client\29-03-2012\Potter-03-Apr-2012\jpg\Chapter31\03100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20729" y="1552649"/>
            <a:ext cx="4102543" cy="482652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82" name="Rectangle 2"/>
          <p:cNvSpPr>
            <a:spLocks noGrp="1" noChangeArrowheads="1"/>
          </p:cNvSpPr>
          <p:nvPr>
            <p:ph type="title"/>
          </p:nvPr>
        </p:nvSpPr>
        <p:spPr/>
        <p:txBody>
          <a:bodyPr/>
          <a:lstStyle/>
          <a:p>
            <a:pPr>
              <a:defRPr/>
            </a:pPr>
            <a:r>
              <a:rPr lang="en-US" sz="3200"/>
              <a:t>Bar Code Medication Administration </a:t>
            </a:r>
          </a:p>
        </p:txBody>
      </p:sp>
      <p:sp>
        <p:nvSpPr>
          <p:cNvPr id="26627" name="Rectangle 3"/>
          <p:cNvSpPr>
            <a:spLocks noGrp="1" noChangeArrowheads="1"/>
          </p:cNvSpPr>
          <p:nvPr>
            <p:ph idx="1"/>
          </p:nvPr>
        </p:nvSpPr>
        <p:spPr/>
        <p:txBody>
          <a:bodyPr/>
          <a:lstStyle/>
          <a:p>
            <a:r>
              <a:rPr lang="en-US" smtClean="0"/>
              <a:t>Involves a hand-held laser scanner, a lap-top computer attached to a medication cart, and bar codes</a:t>
            </a:r>
          </a:p>
          <a:p>
            <a:r>
              <a:rPr lang="en-US" smtClean="0"/>
              <a:t>Client wears bar-coded identification bracelet</a:t>
            </a:r>
          </a:p>
          <a:p>
            <a:r>
              <a:rPr lang="en-US" smtClean="0"/>
              <a:t>Will warn of potential error if five rights are not met</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Maintaining Patients’ Rights</a:t>
            </a:r>
            <a:endParaRPr lang="en-US" dirty="0"/>
          </a:p>
        </p:txBody>
      </p:sp>
      <p:sp>
        <p:nvSpPr>
          <p:cNvPr id="3" name="Content Placeholder 2"/>
          <p:cNvSpPr>
            <a:spLocks noGrp="1"/>
          </p:cNvSpPr>
          <p:nvPr>
            <p:ph idx="1"/>
          </p:nvPr>
        </p:nvSpPr>
        <p:spPr>
          <a:xfrm>
            <a:off x="685800" y="1676399"/>
            <a:ext cx="7772400" cy="4724401"/>
          </a:xfrm>
        </p:spPr>
        <p:txBody>
          <a:bodyPr/>
          <a:lstStyle/>
          <a:p>
            <a:r>
              <a:rPr lang="en-US" sz="2400" dirty="0" smtClean="0"/>
              <a:t>To be informed about a medication</a:t>
            </a:r>
          </a:p>
          <a:p>
            <a:r>
              <a:rPr lang="en-US" sz="2400" dirty="0" smtClean="0"/>
              <a:t>To refuse a medication</a:t>
            </a:r>
          </a:p>
          <a:p>
            <a:r>
              <a:rPr lang="en-US" sz="2400" dirty="0" smtClean="0"/>
              <a:t>To have a medication history</a:t>
            </a:r>
          </a:p>
          <a:p>
            <a:r>
              <a:rPr lang="en-US" sz="2400" dirty="0" smtClean="0"/>
              <a:t>To be properly advised about experimental nature of medication</a:t>
            </a:r>
          </a:p>
          <a:p>
            <a:r>
              <a:rPr lang="en-US" sz="2400" dirty="0" smtClean="0"/>
              <a:t>To receive labeled medications safely</a:t>
            </a:r>
          </a:p>
          <a:p>
            <a:r>
              <a:rPr lang="en-US" sz="2400" dirty="0" smtClean="0"/>
              <a:t>To receive appropriate supportive therapy</a:t>
            </a:r>
          </a:p>
          <a:p>
            <a:r>
              <a:rPr lang="en-US" sz="2400" dirty="0" smtClean="0"/>
              <a:t>To not receive unnecessary medications</a:t>
            </a:r>
          </a:p>
          <a:p>
            <a:r>
              <a:rPr lang="en-US" sz="2400" dirty="0" smtClean="0"/>
              <a:t>To be informed if medications are part of a research study</a:t>
            </a:r>
            <a:endParaRPr lang="en-US" sz="2400"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685800" y="457200"/>
            <a:ext cx="7772400" cy="1066800"/>
          </a:xfrm>
        </p:spPr>
        <p:txBody>
          <a:bodyPr/>
          <a:lstStyle/>
          <a:p>
            <a:r>
              <a:rPr lang="en-US" dirty="0"/>
              <a:t>Routes of Administration</a:t>
            </a:r>
          </a:p>
        </p:txBody>
      </p:sp>
      <p:graphicFrame>
        <p:nvGraphicFramePr>
          <p:cNvPr id="29717" name="Group 21"/>
          <p:cNvGraphicFramePr>
            <a:graphicFrameLocks noGrp="1"/>
          </p:cNvGraphicFramePr>
          <p:nvPr>
            <p:ph type="tbl" idx="1"/>
            <p:extLst>
              <p:ext uri="{D42A27DB-BD31-4B8C-83A1-F6EECF244321}">
                <p14:modId xmlns:p14="http://schemas.microsoft.com/office/powerpoint/2010/main" val="3199712364"/>
              </p:ext>
            </p:extLst>
          </p:nvPr>
        </p:nvGraphicFramePr>
        <p:xfrm>
          <a:off x="914400" y="1951979"/>
          <a:ext cx="7315200" cy="4144021"/>
        </p:xfrm>
        <a:graphic>
          <a:graphicData uri="http://schemas.openxmlformats.org/drawingml/2006/table">
            <a:tbl>
              <a:tblPr>
                <a:tableStyleId>{8799B23B-EC83-4686-B30A-512413B5E67A}</a:tableStyleId>
              </a:tblPr>
              <a:tblGrid>
                <a:gridCol w="3443591"/>
                <a:gridCol w="3871609"/>
              </a:tblGrid>
              <a:tr h="1452172">
                <a:tc>
                  <a:txBody>
                    <a:bodyPr/>
                    <a:lstStyle/>
                    <a:p>
                      <a:pPr marL="0" marR="0" lvl="0" indent="0" algn="ctr" defTabSz="914400" rtl="0" eaLnBrk="1" fontAlgn="base" latinLnBrk="0" hangingPunct="1">
                        <a:lnSpc>
                          <a:spcPct val="100000"/>
                        </a:lnSpc>
                        <a:spcBef>
                          <a:spcPct val="20000"/>
                        </a:spcBef>
                        <a:spcAft>
                          <a:spcPct val="0"/>
                        </a:spcAft>
                        <a:buClr>
                          <a:schemeClr val="tx2"/>
                        </a:buClr>
                        <a:buSzPct val="60000"/>
                        <a:buFont typeface="Wingdings 2" pitchFamily="18" charset="2"/>
                        <a:buNone/>
                        <a:tabLst/>
                      </a:pPr>
                      <a:r>
                        <a:rPr kumimoji="0" lang="en-US" sz="2800" b="1" u="none" strike="noStrike" cap="none" normalizeH="0" baseline="0" dirty="0" smtClean="0">
                          <a:ln>
                            <a:noFill/>
                          </a:ln>
                          <a:solidFill>
                            <a:schemeClr val="bg2"/>
                          </a:solidFill>
                          <a:effectLst/>
                        </a:rPr>
                        <a:t>Oral</a:t>
                      </a:r>
                    </a:p>
                    <a:p>
                      <a:pPr marL="0" marR="0" lvl="0" indent="0" algn="ctr" defTabSz="914400" rtl="0" eaLnBrk="1" fontAlgn="base" latinLnBrk="0" hangingPunct="1">
                        <a:lnSpc>
                          <a:spcPct val="100000"/>
                        </a:lnSpc>
                        <a:spcBef>
                          <a:spcPct val="20000"/>
                        </a:spcBef>
                        <a:spcAft>
                          <a:spcPct val="0"/>
                        </a:spcAft>
                        <a:buClr>
                          <a:schemeClr val="tx2"/>
                        </a:buClr>
                        <a:buSzPct val="60000"/>
                        <a:buFont typeface="Wingdings 2" pitchFamily="18" charset="2"/>
                        <a:buNone/>
                        <a:tabLst/>
                      </a:pPr>
                      <a:r>
                        <a:rPr kumimoji="0" lang="en-US" sz="2800" u="none" strike="noStrike" cap="none" normalizeH="0" baseline="0" dirty="0" smtClean="0">
                          <a:ln>
                            <a:noFill/>
                          </a:ln>
                          <a:solidFill>
                            <a:schemeClr val="bg2"/>
                          </a:solidFill>
                          <a:effectLst/>
                        </a:rPr>
                        <a:t>Sublingual, buccal</a:t>
                      </a:r>
                      <a:endParaRPr kumimoji="0" lang="en-US" sz="2800" b="0" i="0" u="none" strike="noStrike" cap="none" normalizeH="0" baseline="0" dirty="0" smtClean="0">
                        <a:ln>
                          <a:noFill/>
                        </a:ln>
                        <a:solidFill>
                          <a:schemeClr val="bg2"/>
                        </a:solidFill>
                        <a:effectLst/>
                        <a:latin typeface="Arial" charset="0"/>
                      </a:endParaRPr>
                    </a:p>
                  </a:txBody>
                  <a:tcPr horzOverflow="overflow">
                    <a:solidFill>
                      <a:schemeClr val="accent6">
                        <a:lumMod val="20000"/>
                        <a:lumOff val="80000"/>
                      </a:schemeClr>
                    </a:solidFill>
                  </a:tcPr>
                </a:tc>
                <a:tc rowSpan="2">
                  <a:txBody>
                    <a:bodyPr/>
                    <a:lstStyle/>
                    <a:p>
                      <a:pPr marL="0" marR="0" lvl="0" indent="0" algn="ctr" defTabSz="914400" rtl="0" eaLnBrk="1" fontAlgn="base" latinLnBrk="0" hangingPunct="1">
                        <a:lnSpc>
                          <a:spcPct val="100000"/>
                        </a:lnSpc>
                        <a:spcBef>
                          <a:spcPct val="20000"/>
                        </a:spcBef>
                        <a:spcAft>
                          <a:spcPct val="0"/>
                        </a:spcAft>
                        <a:buClr>
                          <a:schemeClr val="tx2"/>
                        </a:buClr>
                        <a:buSzPct val="60000"/>
                        <a:buFont typeface="Wingdings 2" pitchFamily="18" charset="2"/>
                        <a:buNone/>
                        <a:tabLst/>
                      </a:pPr>
                      <a:r>
                        <a:rPr kumimoji="0" lang="en-US" sz="2800" b="1" u="none" strike="noStrike" cap="none" normalizeH="0" baseline="0" dirty="0" smtClean="0">
                          <a:ln>
                            <a:noFill/>
                          </a:ln>
                          <a:solidFill>
                            <a:schemeClr val="bg2"/>
                          </a:solidFill>
                          <a:effectLst/>
                        </a:rPr>
                        <a:t>Parenteral</a:t>
                      </a:r>
                    </a:p>
                    <a:p>
                      <a:pPr marL="0" marR="0" lvl="0" indent="0" algn="ctr" defTabSz="914400" rtl="0" eaLnBrk="1" fontAlgn="base" latinLnBrk="0" hangingPunct="1">
                        <a:lnSpc>
                          <a:spcPct val="100000"/>
                        </a:lnSpc>
                        <a:spcBef>
                          <a:spcPct val="20000"/>
                        </a:spcBef>
                        <a:spcAft>
                          <a:spcPct val="0"/>
                        </a:spcAft>
                        <a:buClr>
                          <a:schemeClr val="tx2"/>
                        </a:buClr>
                        <a:buSzPct val="60000"/>
                        <a:buFont typeface="Wingdings 2" pitchFamily="18" charset="2"/>
                        <a:buNone/>
                        <a:tabLst/>
                      </a:pPr>
                      <a:r>
                        <a:rPr kumimoji="0" lang="en-US" sz="2800" u="sng" strike="noStrike" cap="none" normalizeH="0" baseline="0" dirty="0" smtClean="0">
                          <a:ln>
                            <a:noFill/>
                          </a:ln>
                          <a:solidFill>
                            <a:schemeClr val="bg2"/>
                          </a:solidFill>
                          <a:effectLst/>
                        </a:rPr>
                        <a:t>ID, Sub-Q, IM, IV </a:t>
                      </a:r>
                      <a:r>
                        <a:rPr kumimoji="0" lang="en-US" sz="2800" u="none" strike="noStrike" cap="none" normalizeH="0" baseline="0" dirty="0" smtClean="0">
                          <a:ln>
                            <a:noFill/>
                          </a:ln>
                          <a:solidFill>
                            <a:schemeClr val="bg2"/>
                          </a:solidFill>
                          <a:effectLst/>
                        </a:rPr>
                        <a:t>(epidural, intrathecal, intraosseous, intraperitoneal, intrapleural, intra-arterial)</a:t>
                      </a:r>
                      <a:endParaRPr kumimoji="0" lang="en-US" sz="2800" b="0" i="0" u="none" strike="noStrike" cap="none" normalizeH="0" baseline="0" dirty="0" smtClean="0">
                        <a:ln>
                          <a:noFill/>
                        </a:ln>
                        <a:solidFill>
                          <a:schemeClr val="bg2"/>
                        </a:solidFill>
                        <a:effectLst/>
                        <a:latin typeface="Arial" charset="0"/>
                      </a:endParaRPr>
                    </a:p>
                  </a:txBody>
                  <a:tcPr horzOverflow="overflow">
                    <a:solidFill>
                      <a:schemeClr val="accent6">
                        <a:lumMod val="20000"/>
                        <a:lumOff val="80000"/>
                      </a:schemeClr>
                    </a:solidFill>
                  </a:tcPr>
                </a:tc>
              </a:tr>
              <a:tr h="1611094">
                <a:tc>
                  <a:txBody>
                    <a:bodyPr/>
                    <a:lstStyle/>
                    <a:p>
                      <a:pPr marL="0" marR="0" lvl="0" indent="0" algn="ctr" defTabSz="914400" rtl="0" eaLnBrk="1" fontAlgn="base" latinLnBrk="0" hangingPunct="1">
                        <a:lnSpc>
                          <a:spcPct val="100000"/>
                        </a:lnSpc>
                        <a:spcBef>
                          <a:spcPct val="20000"/>
                        </a:spcBef>
                        <a:spcAft>
                          <a:spcPct val="0"/>
                        </a:spcAft>
                        <a:buClr>
                          <a:schemeClr val="tx2"/>
                        </a:buClr>
                        <a:buSzPct val="60000"/>
                        <a:buFont typeface="Wingdings 2" pitchFamily="18" charset="2"/>
                        <a:buNone/>
                        <a:tabLst/>
                      </a:pPr>
                      <a:r>
                        <a:rPr kumimoji="0" lang="en-US" sz="2800" b="1" u="none" strike="noStrike" cap="none" normalizeH="0" baseline="0" dirty="0" smtClean="0">
                          <a:ln>
                            <a:noFill/>
                          </a:ln>
                          <a:solidFill>
                            <a:schemeClr val="bg2"/>
                          </a:solidFill>
                          <a:effectLst/>
                        </a:rPr>
                        <a:t>Topical</a:t>
                      </a:r>
                      <a:endParaRPr kumimoji="0" lang="en-US" sz="2800" b="0" u="none" strike="noStrike" cap="none" normalizeH="0" baseline="0" dirty="0" smtClean="0">
                        <a:ln>
                          <a:noFill/>
                        </a:ln>
                        <a:solidFill>
                          <a:schemeClr val="bg2"/>
                        </a:solidFill>
                        <a:effectLst/>
                      </a:endParaRPr>
                    </a:p>
                    <a:p>
                      <a:pPr marL="0" marR="0" lvl="0" indent="0" algn="ctr" defTabSz="914400" rtl="0" eaLnBrk="1" fontAlgn="base" latinLnBrk="0" hangingPunct="1">
                        <a:lnSpc>
                          <a:spcPct val="100000"/>
                        </a:lnSpc>
                        <a:spcBef>
                          <a:spcPct val="20000"/>
                        </a:spcBef>
                        <a:spcAft>
                          <a:spcPct val="0"/>
                        </a:spcAft>
                        <a:buClr>
                          <a:schemeClr val="tx2"/>
                        </a:buClr>
                        <a:buSzPct val="60000"/>
                        <a:buFont typeface="Wingdings 2" pitchFamily="18" charset="2"/>
                        <a:buNone/>
                        <a:tabLst/>
                      </a:pPr>
                      <a:r>
                        <a:rPr kumimoji="0" lang="en-US" sz="2800" b="0" i="0" u="none" strike="noStrike" cap="none" normalizeH="0" baseline="0" dirty="0" smtClean="0">
                          <a:ln>
                            <a:noFill/>
                          </a:ln>
                          <a:solidFill>
                            <a:schemeClr val="bg2"/>
                          </a:solidFill>
                          <a:effectLst/>
                          <a:latin typeface="Arial" charset="0"/>
                        </a:rPr>
                        <a:t>Direct, body cavity</a:t>
                      </a:r>
                      <a:endParaRPr kumimoji="0" lang="en-US" sz="2800" b="1" i="0" u="none" strike="noStrike" cap="none" normalizeH="0" baseline="0" dirty="0" smtClean="0">
                        <a:ln>
                          <a:noFill/>
                        </a:ln>
                        <a:solidFill>
                          <a:schemeClr val="bg2"/>
                        </a:solidFill>
                        <a:effectLst/>
                        <a:latin typeface="Arial" charset="0"/>
                      </a:endParaRPr>
                    </a:p>
                  </a:txBody>
                  <a:tcPr horzOverflow="overflow">
                    <a:solidFill>
                      <a:schemeClr val="accent6">
                        <a:lumMod val="20000"/>
                        <a:lumOff val="80000"/>
                      </a:schemeClr>
                    </a:solidFill>
                  </a:tcPr>
                </a:tc>
                <a:tc vMerge="1">
                  <a:txBody>
                    <a:bodyPr/>
                    <a:lstStyle/>
                    <a:p>
                      <a:pPr marL="0" marR="0" lvl="0" indent="0" algn="ctr" defTabSz="914400" rtl="0" eaLnBrk="1" fontAlgn="base" latinLnBrk="0" hangingPunct="1">
                        <a:lnSpc>
                          <a:spcPct val="100000"/>
                        </a:lnSpc>
                        <a:spcBef>
                          <a:spcPct val="20000"/>
                        </a:spcBef>
                        <a:spcAft>
                          <a:spcPct val="0"/>
                        </a:spcAft>
                        <a:buClr>
                          <a:schemeClr val="tx2"/>
                        </a:buClr>
                        <a:buSzPct val="60000"/>
                        <a:buFont typeface="Wingdings 2" pitchFamily="18" charset="2"/>
                        <a:buNone/>
                        <a:tabLst/>
                        <a:defRPr/>
                      </a:pPr>
                      <a:endParaRPr kumimoji="0" lang="en-US" sz="2800" b="0" i="0" u="none" strike="noStrike" cap="none" normalizeH="0" baseline="0" dirty="0" smtClean="0">
                        <a:ln>
                          <a:noFill/>
                        </a:ln>
                        <a:solidFill>
                          <a:schemeClr val="tx1"/>
                        </a:solidFill>
                        <a:effectLst/>
                        <a:latin typeface="Arial" charset="0"/>
                      </a:endParaRPr>
                    </a:p>
                  </a:txBody>
                  <a:tcPr horzOverflow="overflow"/>
                </a:tc>
              </a:tr>
              <a:tr h="980197">
                <a:tc>
                  <a:txBody>
                    <a:bodyPr/>
                    <a:lstStyle/>
                    <a:p>
                      <a:pPr marL="0" marR="0" lvl="0" indent="0" algn="ctr" defTabSz="914400" rtl="0" eaLnBrk="1" fontAlgn="base" latinLnBrk="0" hangingPunct="1">
                        <a:lnSpc>
                          <a:spcPct val="100000"/>
                        </a:lnSpc>
                        <a:spcBef>
                          <a:spcPct val="20000"/>
                        </a:spcBef>
                        <a:spcAft>
                          <a:spcPct val="0"/>
                        </a:spcAft>
                        <a:buClr>
                          <a:schemeClr val="tx2"/>
                        </a:buClr>
                        <a:buSzPct val="60000"/>
                        <a:buFont typeface="Wingdings 2" pitchFamily="18" charset="2"/>
                        <a:buNone/>
                        <a:tabLst/>
                      </a:pPr>
                      <a:r>
                        <a:rPr kumimoji="0" lang="en-US" sz="2800" b="1" u="none" strike="noStrike" cap="none" normalizeH="0" baseline="0" dirty="0" smtClean="0">
                          <a:ln>
                            <a:noFill/>
                          </a:ln>
                          <a:solidFill>
                            <a:schemeClr val="bg2"/>
                          </a:solidFill>
                          <a:effectLst/>
                        </a:rPr>
                        <a:t>Inhalation</a:t>
                      </a:r>
                      <a:endParaRPr kumimoji="0" lang="en-US" sz="2800" b="1" i="0" u="none" strike="noStrike" cap="none" normalizeH="0" baseline="0" dirty="0" smtClean="0">
                        <a:ln>
                          <a:noFill/>
                        </a:ln>
                        <a:solidFill>
                          <a:schemeClr val="bg2"/>
                        </a:solidFill>
                        <a:effectLst/>
                        <a:latin typeface="Arial" charset="0"/>
                      </a:endParaRPr>
                    </a:p>
                  </a:txBody>
                  <a:tcPr horzOverflow="overflow">
                    <a:solidFill>
                      <a:schemeClr val="accent6">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60000"/>
                        <a:buFont typeface="Wingdings 2" pitchFamily="18" charset="2"/>
                        <a:buNone/>
                        <a:tabLst/>
                      </a:pPr>
                      <a:r>
                        <a:rPr kumimoji="0" lang="en-US" sz="2800" b="1" u="none" strike="noStrike" cap="none" normalizeH="0" baseline="0" dirty="0" smtClean="0">
                          <a:ln>
                            <a:noFill/>
                          </a:ln>
                          <a:solidFill>
                            <a:schemeClr val="bg2"/>
                          </a:solidFill>
                          <a:effectLst/>
                        </a:rPr>
                        <a:t>Intraocular</a:t>
                      </a:r>
                      <a:endParaRPr kumimoji="0" lang="en-US" sz="2800" b="1" i="0" u="none" strike="noStrike" cap="none" normalizeH="0" baseline="0" dirty="0" smtClean="0">
                        <a:ln>
                          <a:noFill/>
                        </a:ln>
                        <a:solidFill>
                          <a:schemeClr val="bg2"/>
                        </a:solidFill>
                        <a:effectLst/>
                        <a:latin typeface="Arial" charset="0"/>
                      </a:endParaRPr>
                    </a:p>
                  </a:txBody>
                  <a:tcPr horzOverflow="overflow">
                    <a:solidFill>
                      <a:schemeClr val="accent6">
                        <a:lumMod val="20000"/>
                        <a:lumOff val="80000"/>
                      </a:schemeClr>
                    </a:solidFill>
                  </a:tcPr>
                </a:tc>
              </a:tr>
            </a:tbl>
          </a:graphicData>
        </a:graphic>
      </p:graphicFrame>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2400" cy="1066800"/>
          </a:xfrm>
        </p:spPr>
        <p:txBody>
          <a:bodyPr/>
          <a:lstStyle/>
          <a:p>
            <a:r>
              <a:rPr lang="en-US" dirty="0" smtClean="0"/>
              <a:t>Oral Administration</a:t>
            </a:r>
            <a:endParaRPr lang="en-US" dirty="0"/>
          </a:p>
        </p:txBody>
      </p:sp>
      <p:sp>
        <p:nvSpPr>
          <p:cNvPr id="3" name="Content Placeholder 2"/>
          <p:cNvSpPr>
            <a:spLocks noGrp="1"/>
          </p:cNvSpPr>
          <p:nvPr>
            <p:ph idx="1"/>
          </p:nvPr>
        </p:nvSpPr>
        <p:spPr>
          <a:xfrm>
            <a:off x="685800" y="1676400"/>
            <a:ext cx="7772400" cy="4724400"/>
          </a:xfrm>
        </p:spPr>
        <p:txBody>
          <a:bodyPr/>
          <a:lstStyle/>
          <a:p>
            <a:r>
              <a:rPr lang="en-US" dirty="0" smtClean="0"/>
              <a:t>Easiest and most desirable route</a:t>
            </a:r>
          </a:p>
          <a:p>
            <a:r>
              <a:rPr lang="en-US" dirty="0" smtClean="0"/>
              <a:t>Food may decrease therapeutic effect.</a:t>
            </a:r>
          </a:p>
          <a:p>
            <a:r>
              <a:rPr lang="en-US" dirty="0" smtClean="0"/>
              <a:t>Aspiration precautions</a:t>
            </a:r>
          </a:p>
          <a:p>
            <a:r>
              <a:rPr lang="en-US" dirty="0" smtClean="0"/>
              <a:t>Enteral or small-bore feedings:</a:t>
            </a:r>
          </a:p>
          <a:p>
            <a:pPr lvl="1"/>
            <a:r>
              <a:rPr lang="en-US" dirty="0" smtClean="0"/>
              <a:t>Verify that the tube location is compatible with medication absorption.</a:t>
            </a:r>
          </a:p>
          <a:p>
            <a:pPr lvl="1"/>
            <a:r>
              <a:rPr lang="en-US" dirty="0" smtClean="0"/>
              <a:t>Follow American Society for Parenteral and Enteral Nutrition (ASPEN) guidelines.</a:t>
            </a:r>
          </a:p>
          <a:p>
            <a:pPr lvl="1"/>
            <a:r>
              <a:rPr lang="en-US" dirty="0" smtClean="0"/>
              <a:t>Use liquids when possible.</a:t>
            </a:r>
          </a:p>
          <a:p>
            <a:pPr lvl="1"/>
            <a:r>
              <a:rPr lang="en-US" dirty="0" smtClean="0"/>
              <a:t>If medication is to be given on an empty stomach, allow at least 30 minutes before or after feeding.</a:t>
            </a:r>
          </a:p>
          <a:p>
            <a:pPr lvl="1"/>
            <a:r>
              <a:rPr lang="en-US" dirty="0" smtClean="0"/>
              <a:t>Risk of drug-drug interactions is higher.</a:t>
            </a:r>
            <a:endParaRPr 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3058" name="Rectangle 2"/>
          <p:cNvSpPr>
            <a:spLocks noGrp="1" noChangeArrowheads="1"/>
          </p:cNvSpPr>
          <p:nvPr>
            <p:ph type="title"/>
          </p:nvPr>
        </p:nvSpPr>
        <p:spPr/>
        <p:txBody>
          <a:bodyPr/>
          <a:lstStyle/>
          <a:p>
            <a:pPr>
              <a:defRPr/>
            </a:pPr>
            <a:r>
              <a:rPr lang="en-US"/>
              <a:t>Sublingual Administration </a:t>
            </a:r>
          </a:p>
        </p:txBody>
      </p:sp>
      <p:sp>
        <p:nvSpPr>
          <p:cNvPr id="47107" name="Text Placeholder 4"/>
          <p:cNvSpPr>
            <a:spLocks noGrp="1"/>
          </p:cNvSpPr>
          <p:nvPr>
            <p:ph type="body" idx="1"/>
          </p:nvPr>
        </p:nvSpPr>
        <p:spPr/>
        <p:txBody>
          <a:bodyPr/>
          <a:lstStyle/>
          <a:p>
            <a:endParaRPr lang="en-US" smtClean="0"/>
          </a:p>
        </p:txBody>
      </p:sp>
      <p:sp>
        <p:nvSpPr>
          <p:cNvPr id="47108" name="Rectangle 3"/>
          <p:cNvSpPr>
            <a:spLocks noGrp="1" noChangeArrowheads="1"/>
          </p:cNvSpPr>
          <p:nvPr>
            <p:ph sz="half" idx="2"/>
          </p:nvPr>
        </p:nvSpPr>
        <p:spPr/>
        <p:txBody>
          <a:bodyPr/>
          <a:lstStyle/>
          <a:p>
            <a:r>
              <a:rPr lang="en-US" smtClean="0"/>
              <a:t>Place tablet under tongue and allow to dissolve </a:t>
            </a:r>
          </a:p>
        </p:txBody>
      </p:sp>
      <p:sp>
        <p:nvSpPr>
          <p:cNvPr id="47109" name="Text Placeholder 5"/>
          <p:cNvSpPr>
            <a:spLocks noGrp="1"/>
          </p:cNvSpPr>
          <p:nvPr>
            <p:ph type="body" sz="quarter" idx="3"/>
          </p:nvPr>
        </p:nvSpPr>
        <p:spPr/>
        <p:txBody>
          <a:bodyPr/>
          <a:lstStyle/>
          <a:p>
            <a:endParaRPr lang="en-US" smtClean="0"/>
          </a:p>
        </p:txBody>
      </p:sp>
      <p:pic>
        <p:nvPicPr>
          <p:cNvPr id="47110" name="AAFWCUF0.jpg" descr="AAFWCUF0"/>
          <p:cNvPicPr>
            <a:picLocks noGrp="1" noChangeAspect="1" noChangeArrowheads="1"/>
          </p:cNvPicPr>
          <p:nvPr>
            <p:ph sz="quarter" idx="4"/>
          </p:nvPr>
        </p:nvPicPr>
        <p:blipFill>
          <a:blip r:embed="rId2" cstate="print"/>
          <a:srcRect/>
          <a:stretch>
            <a:fillRect/>
          </a:stretch>
        </p:blipFill>
        <p:spPr>
          <a:xfrm>
            <a:off x="4781550" y="2174875"/>
            <a:ext cx="3768725" cy="3951288"/>
          </a:xfr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4082" name="Rectangle 2"/>
          <p:cNvSpPr>
            <a:spLocks noGrp="1" noChangeArrowheads="1"/>
          </p:cNvSpPr>
          <p:nvPr>
            <p:ph type="title"/>
          </p:nvPr>
        </p:nvSpPr>
        <p:spPr/>
        <p:txBody>
          <a:bodyPr/>
          <a:lstStyle/>
          <a:p>
            <a:pPr>
              <a:defRPr/>
            </a:pPr>
            <a:r>
              <a:rPr lang="en-US"/>
              <a:t>Buccal Administration </a:t>
            </a:r>
          </a:p>
        </p:txBody>
      </p:sp>
      <p:sp>
        <p:nvSpPr>
          <p:cNvPr id="48131" name="Text Placeholder 3"/>
          <p:cNvSpPr>
            <a:spLocks noGrp="1"/>
          </p:cNvSpPr>
          <p:nvPr>
            <p:ph type="body" idx="1"/>
          </p:nvPr>
        </p:nvSpPr>
        <p:spPr/>
        <p:txBody>
          <a:bodyPr/>
          <a:lstStyle/>
          <a:p>
            <a:endParaRPr lang="en-US" smtClean="0"/>
          </a:p>
        </p:txBody>
      </p:sp>
      <p:sp>
        <p:nvSpPr>
          <p:cNvPr id="48132" name="Rectangle 3"/>
          <p:cNvSpPr>
            <a:spLocks noGrp="1" noChangeArrowheads="1"/>
          </p:cNvSpPr>
          <p:nvPr>
            <p:ph sz="half" idx="2"/>
          </p:nvPr>
        </p:nvSpPr>
        <p:spPr/>
        <p:txBody>
          <a:bodyPr/>
          <a:lstStyle/>
          <a:p>
            <a:r>
              <a:rPr lang="en-US" smtClean="0"/>
              <a:t>Place in side of mouth between cheek and gums</a:t>
            </a:r>
          </a:p>
        </p:txBody>
      </p:sp>
      <p:sp>
        <p:nvSpPr>
          <p:cNvPr id="48133" name="Text Placeholder 4"/>
          <p:cNvSpPr>
            <a:spLocks noGrp="1"/>
          </p:cNvSpPr>
          <p:nvPr>
            <p:ph type="body" sz="quarter" idx="3"/>
          </p:nvPr>
        </p:nvSpPr>
        <p:spPr/>
        <p:txBody>
          <a:bodyPr/>
          <a:lstStyle/>
          <a:p>
            <a:endParaRPr lang="en-US" smtClean="0"/>
          </a:p>
        </p:txBody>
      </p:sp>
      <p:pic>
        <p:nvPicPr>
          <p:cNvPr id="48134" name="AAFWCUE0.jpg" descr="AAFWCUE0"/>
          <p:cNvPicPr>
            <a:picLocks noGrp="1" noChangeAspect="1" noChangeArrowheads="1"/>
          </p:cNvPicPr>
          <p:nvPr>
            <p:ph sz="quarter" idx="4"/>
          </p:nvPr>
        </p:nvPicPr>
        <p:blipFill>
          <a:blip r:embed="rId2" cstate="print"/>
          <a:srcRect/>
          <a:stretch>
            <a:fillRect/>
          </a:stretch>
        </p:blipFill>
        <p:spPr>
          <a:xfrm>
            <a:off x="4953000" y="2174875"/>
            <a:ext cx="3425825" cy="3951288"/>
          </a:xfr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fontAlgn="auto" hangingPunct="1">
              <a:spcAft>
                <a:spcPts val="0"/>
              </a:spcAft>
              <a:defRPr/>
            </a:pPr>
            <a:r>
              <a:rPr lang="en-US" dirty="0"/>
              <a:t>Drug Name</a:t>
            </a:r>
          </a:p>
        </p:txBody>
      </p:sp>
      <p:sp>
        <p:nvSpPr>
          <p:cNvPr id="22531" name="Rectangle 3"/>
          <p:cNvSpPr>
            <a:spLocks noGrp="1" noChangeArrowheads="1"/>
          </p:cNvSpPr>
          <p:nvPr>
            <p:ph sz="half" idx="1"/>
          </p:nvPr>
        </p:nvSpPr>
        <p:spPr>
          <a:xfrm>
            <a:off x="685800" y="1676400"/>
            <a:ext cx="3810000" cy="4038600"/>
          </a:xfrm>
        </p:spPr>
        <p:txBody>
          <a:bodyPr/>
          <a:lstStyle/>
          <a:p>
            <a:pPr eaLnBrk="1" hangingPunct="1">
              <a:buFont typeface="Wingdings" pitchFamily="2" charset="2"/>
              <a:buNone/>
            </a:pPr>
            <a:r>
              <a:rPr lang="en-US" sz="4000" smtClean="0">
                <a:solidFill>
                  <a:srgbClr val="990000"/>
                </a:solidFill>
              </a:rPr>
              <a:t>Generic name</a:t>
            </a:r>
            <a:r>
              <a:rPr lang="en-US" sz="3200" smtClean="0"/>
              <a:t> = </a:t>
            </a:r>
            <a:r>
              <a:rPr lang="en-US" sz="3600" smtClean="0"/>
              <a:t>official name</a:t>
            </a:r>
          </a:p>
          <a:p>
            <a:pPr lvl="1" eaLnBrk="1" hangingPunct="1">
              <a:buFontTx/>
              <a:buChar char="•"/>
            </a:pPr>
            <a:r>
              <a:rPr lang="en-US" sz="3600" smtClean="0"/>
              <a:t>By law this name must appear on the label.</a:t>
            </a:r>
          </a:p>
          <a:p>
            <a:pPr eaLnBrk="1" hangingPunct="1"/>
            <a:endParaRPr lang="en-US" sz="3600" smtClean="0"/>
          </a:p>
        </p:txBody>
      </p:sp>
      <p:sp>
        <p:nvSpPr>
          <p:cNvPr id="22532" name="Rectangle 4"/>
          <p:cNvSpPr>
            <a:spLocks noGrp="1" noChangeArrowheads="1"/>
          </p:cNvSpPr>
          <p:nvPr>
            <p:ph sz="half" idx="2"/>
          </p:nvPr>
        </p:nvSpPr>
        <p:spPr>
          <a:xfrm>
            <a:off x="4648200" y="1752600"/>
            <a:ext cx="3810000" cy="3733800"/>
          </a:xfrm>
        </p:spPr>
        <p:txBody>
          <a:bodyPr/>
          <a:lstStyle/>
          <a:p>
            <a:pPr>
              <a:spcBef>
                <a:spcPct val="0"/>
              </a:spcBef>
              <a:buFontTx/>
              <a:buNone/>
            </a:pPr>
            <a:r>
              <a:rPr kumimoji="1" lang="en-US" sz="3600" smtClean="0">
                <a:solidFill>
                  <a:srgbClr val="990000"/>
                </a:solidFill>
                <a:latin typeface="Tahoma" pitchFamily="34" charset="0"/>
              </a:rPr>
              <a:t>Trade name</a:t>
            </a:r>
            <a:r>
              <a:rPr kumimoji="1" lang="en-US" sz="3600" smtClean="0">
                <a:latin typeface="Tahoma" pitchFamily="34" charset="0"/>
              </a:rPr>
              <a:t> = </a:t>
            </a:r>
            <a:r>
              <a:rPr kumimoji="1" lang="en-US" sz="3600" smtClean="0"/>
              <a:t>brand name used to market the drug</a:t>
            </a:r>
          </a:p>
          <a:p>
            <a:pPr eaLnBrk="1" hangingPunct="1"/>
            <a:endParaRPr lang="en-US" smtClean="0"/>
          </a:p>
        </p:txBody>
      </p:sp>
      <p:sp>
        <p:nvSpPr>
          <p:cNvPr id="7173" name="Rectangle 5"/>
          <p:cNvSpPr>
            <a:spLocks noChangeArrowheads="1"/>
          </p:cNvSpPr>
          <p:nvPr/>
        </p:nvSpPr>
        <p:spPr bwMode="auto">
          <a:xfrm>
            <a:off x="0" y="5334000"/>
            <a:ext cx="9144000" cy="1066800"/>
          </a:xfrm>
          <a:prstGeom prst="rect">
            <a:avLst/>
          </a:prstGeom>
          <a:solidFill>
            <a:schemeClr val="accent1"/>
          </a:solidFill>
          <a:ln w="9525">
            <a:noFill/>
            <a:miter lim="800000"/>
            <a:headEnd/>
            <a:tailEnd/>
          </a:ln>
          <a:effectLst>
            <a:prstShdw prst="shdw18" dist="17961" dir="13500000">
              <a:schemeClr val="accent1">
                <a:gamma/>
                <a:shade val="60000"/>
                <a:invGamma/>
              </a:schemeClr>
            </a:prstShdw>
          </a:effectLst>
        </p:spPr>
        <p:txBody>
          <a:bodyPr wrap="none" anchor="ctr"/>
          <a:lstStyle/>
          <a:p>
            <a:pPr algn="ctr" eaLnBrk="0" hangingPunct="0">
              <a:defRPr/>
            </a:pPr>
            <a:r>
              <a:rPr lang="en-US" sz="4000">
                <a:solidFill>
                  <a:schemeClr val="bg1"/>
                </a:solidFill>
                <a:latin typeface="Tahoma" pitchFamily="34" charset="0"/>
              </a:rPr>
              <a:t>Levothyroxine Sodium = Synthroid</a:t>
            </a:r>
          </a:p>
          <a:p>
            <a:pPr algn="ctr" eaLnBrk="0" hangingPunct="0">
              <a:defRPr/>
            </a:pPr>
            <a:r>
              <a:rPr lang="en-US" sz="2800"/>
              <a:t>(generic name) 	                    		(trade name)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173"/>
                                        </p:tgtEl>
                                        <p:attrNameLst>
                                          <p:attrName>style.visibility</p:attrName>
                                        </p:attrNameLst>
                                      </p:cBhvr>
                                      <p:to>
                                        <p:strVal val="visible"/>
                                      </p:to>
                                    </p:set>
                                    <p:anim calcmode="lin" valueType="num">
                                      <p:cBhvr additive="base">
                                        <p:cTn id="7" dur="500" fill="hold"/>
                                        <p:tgtEl>
                                          <p:spTgt spid="7173"/>
                                        </p:tgtEl>
                                        <p:attrNameLst>
                                          <p:attrName>ppt_x</p:attrName>
                                        </p:attrNameLst>
                                      </p:cBhvr>
                                      <p:tavLst>
                                        <p:tav tm="0">
                                          <p:val>
                                            <p:strVal val="#ppt_x"/>
                                          </p:val>
                                        </p:tav>
                                        <p:tav tm="100000">
                                          <p:val>
                                            <p:strVal val="#ppt_x"/>
                                          </p:val>
                                        </p:tav>
                                      </p:tavLst>
                                    </p:anim>
                                    <p:anim calcmode="lin" valueType="num">
                                      <p:cBhvr additive="base">
                                        <p:cTn id="8" dur="500" fill="hold"/>
                                        <p:tgtEl>
                                          <p:spTgt spid="717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3" grpId="0" animBg="1"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4"/>
          <p:cNvSpPr>
            <a:spLocks noGrp="1" noChangeArrowheads="1"/>
          </p:cNvSpPr>
          <p:nvPr>
            <p:ph type="title"/>
          </p:nvPr>
        </p:nvSpPr>
        <p:spPr>
          <a:xfrm>
            <a:off x="685800" y="457200"/>
            <a:ext cx="7772400" cy="1524000"/>
          </a:xfrm>
        </p:spPr>
        <p:txBody>
          <a:bodyPr/>
          <a:lstStyle/>
          <a:p>
            <a:pPr eaLnBrk="1" hangingPunct="1"/>
            <a:r>
              <a:rPr lang="en-US" dirty="0" smtClean="0">
                <a:latin typeface="Arial" charset="0"/>
              </a:rPr>
              <a:t>Administering</a:t>
            </a:r>
            <a:r>
              <a:rPr lang="en-US" b="1" dirty="0" smtClean="0">
                <a:latin typeface="Arial" charset="0"/>
              </a:rPr>
              <a:t> </a:t>
            </a:r>
            <a:r>
              <a:rPr lang="en-US" dirty="0" smtClean="0">
                <a:latin typeface="Arial" charset="0"/>
              </a:rPr>
              <a:t>Oral</a:t>
            </a:r>
            <a:r>
              <a:rPr lang="en-US" b="1" dirty="0" smtClean="0">
                <a:latin typeface="Arial" charset="0"/>
              </a:rPr>
              <a:t> </a:t>
            </a:r>
            <a:r>
              <a:rPr lang="en-US" dirty="0" smtClean="0">
                <a:latin typeface="Arial" charset="0"/>
              </a:rPr>
              <a:t>Medications   Pouring a liquid medication from a bottle.</a:t>
            </a:r>
          </a:p>
        </p:txBody>
      </p:sp>
      <p:pic>
        <p:nvPicPr>
          <p:cNvPr id="45059" name="AAHFSVC0.jpg" descr="AAHFSVC0"/>
          <p:cNvPicPr>
            <a:picLocks noChangeAspect="1" noChangeArrowheads="1"/>
          </p:cNvPicPr>
          <p:nvPr/>
        </p:nvPicPr>
        <p:blipFill>
          <a:blip r:embed="rId3" cstate="print"/>
          <a:srcRect/>
          <a:stretch>
            <a:fillRect/>
          </a:stretch>
        </p:blipFill>
        <p:spPr bwMode="auto">
          <a:xfrm>
            <a:off x="801688" y="1524000"/>
            <a:ext cx="7542212" cy="4570413"/>
          </a:xfrm>
          <a:prstGeom prst="rect">
            <a:avLst/>
          </a:prstGeom>
          <a:noFill/>
          <a:ln w="9525">
            <a:noFill/>
            <a:miter lim="800000"/>
            <a:headEnd/>
            <a:tailEnd/>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50" name="Rectangle 5"/>
          <p:cNvSpPr>
            <a:spLocks noGrp="1" noChangeArrowheads="1"/>
          </p:cNvSpPr>
          <p:nvPr>
            <p:ph type="title"/>
          </p:nvPr>
        </p:nvSpPr>
        <p:spPr/>
        <p:txBody>
          <a:bodyPr/>
          <a:lstStyle/>
          <a:p>
            <a:pPr>
              <a:defRPr/>
            </a:pPr>
            <a:r>
              <a:rPr lang="en-US" altLang="en-US" smtClean="0">
                <a:effectLst>
                  <a:outerShdw blurRad="38100" dist="38100" dir="2700000" algn="tl">
                    <a:srgbClr val="000000"/>
                  </a:outerShdw>
                </a:effectLst>
                <a:latin typeface="Verdana" pitchFamily="-84" charset="0"/>
              </a:rPr>
              <a:t>Nasogastric and Gastronomy Drug Administration</a:t>
            </a:r>
          </a:p>
        </p:txBody>
      </p:sp>
      <p:sp>
        <p:nvSpPr>
          <p:cNvPr id="37891" name="Rectangle 6"/>
          <p:cNvSpPr>
            <a:spLocks noGrp="1" noChangeArrowheads="1"/>
          </p:cNvSpPr>
          <p:nvPr>
            <p:ph type="body" idx="1"/>
          </p:nvPr>
        </p:nvSpPr>
        <p:spPr/>
        <p:txBody>
          <a:bodyPr/>
          <a:lstStyle/>
          <a:p>
            <a:r>
              <a:rPr lang="en-US" altLang="en-US" smtClean="0">
                <a:latin typeface="Verdana" panose="020B0604030504040204" pitchFamily="34" charset="0"/>
                <a:cs typeface="Verdana" panose="020B0604030504040204" pitchFamily="34" charset="0"/>
              </a:rPr>
              <a:t>Nasogastric (NG) tube is a soft, flexible tube inserted by way of the nasopharynx with the tip lying in the stomach.</a:t>
            </a:r>
          </a:p>
          <a:p>
            <a:pPr lvl="1"/>
            <a:r>
              <a:rPr lang="en-US" altLang="en-US" smtClean="0">
                <a:latin typeface="Verdana" panose="020B0604030504040204" pitchFamily="34" charset="0"/>
                <a:cs typeface="Verdana" panose="020B0604030504040204" pitchFamily="34" charset="0"/>
              </a:rPr>
              <a:t>Generally for short-term treatment</a:t>
            </a:r>
          </a:p>
        </p:txBody>
      </p:sp>
    </p:spTree>
    <p:extLst>
      <p:ext uri="{BB962C8B-B14F-4D97-AF65-F5344CB8AC3E}">
        <p14:creationId xmlns:p14="http://schemas.microsoft.com/office/powerpoint/2010/main" val="2805817240"/>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50" name="Rectangle 5"/>
          <p:cNvSpPr>
            <a:spLocks noGrp="1" noChangeArrowheads="1"/>
          </p:cNvSpPr>
          <p:nvPr>
            <p:ph type="title"/>
          </p:nvPr>
        </p:nvSpPr>
        <p:spPr/>
        <p:txBody>
          <a:bodyPr/>
          <a:lstStyle/>
          <a:p>
            <a:pPr>
              <a:defRPr/>
            </a:pPr>
            <a:r>
              <a:rPr lang="en-US" altLang="en-US" smtClean="0">
                <a:effectLst>
                  <a:outerShdw blurRad="38100" dist="38100" dir="2700000" algn="tl">
                    <a:srgbClr val="000000"/>
                  </a:outerShdw>
                </a:effectLst>
                <a:latin typeface="Verdana" pitchFamily="-84" charset="0"/>
              </a:rPr>
              <a:t>Nasogastric and Gastronomy Drug Administration</a:t>
            </a:r>
          </a:p>
        </p:txBody>
      </p:sp>
      <p:sp>
        <p:nvSpPr>
          <p:cNvPr id="38915" name="Rectangle 6"/>
          <p:cNvSpPr>
            <a:spLocks noGrp="1" noChangeArrowheads="1"/>
          </p:cNvSpPr>
          <p:nvPr>
            <p:ph type="body" idx="1"/>
          </p:nvPr>
        </p:nvSpPr>
        <p:spPr/>
        <p:txBody>
          <a:bodyPr/>
          <a:lstStyle/>
          <a:p>
            <a:r>
              <a:rPr lang="en-US" altLang="en-US" smtClean="0">
                <a:latin typeface="Verdana" panose="020B0604030504040204" pitchFamily="34" charset="0"/>
                <a:cs typeface="Verdana" panose="020B0604030504040204" pitchFamily="34" charset="0"/>
              </a:rPr>
              <a:t>Gastrostomy (G) tube is surgically placed directly into the patient'</a:t>
            </a:r>
            <a:r>
              <a:rPr lang="en-US" altLang="ja-JP" smtClean="0">
                <a:latin typeface="Verdana" panose="020B0604030504040204" pitchFamily="34" charset="0"/>
                <a:cs typeface="Verdana" panose="020B0604030504040204" pitchFamily="34" charset="0"/>
              </a:rPr>
              <a:t>s stomach.</a:t>
            </a:r>
          </a:p>
          <a:p>
            <a:pPr lvl="1"/>
            <a:r>
              <a:rPr lang="en-US" altLang="en-US" smtClean="0">
                <a:latin typeface="Verdana" panose="020B0604030504040204" pitchFamily="34" charset="0"/>
                <a:cs typeface="Verdana" panose="020B0604030504040204" pitchFamily="34" charset="0"/>
              </a:rPr>
              <a:t>Longer-term treatment</a:t>
            </a:r>
          </a:p>
          <a:p>
            <a:r>
              <a:rPr lang="en-US" altLang="en-US" smtClean="0">
                <a:latin typeface="Verdana" panose="020B0604030504040204" pitchFamily="34" charset="0"/>
                <a:cs typeface="Verdana" panose="020B0604030504040204" pitchFamily="34" charset="0"/>
              </a:rPr>
              <a:t>Both methods generally use liquid drugs.</a:t>
            </a:r>
          </a:p>
        </p:txBody>
      </p:sp>
    </p:spTree>
    <p:extLst>
      <p:ext uri="{BB962C8B-B14F-4D97-AF65-F5344CB8AC3E}">
        <p14:creationId xmlns:p14="http://schemas.microsoft.com/office/powerpoint/2010/main" val="217629177"/>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noFill/>
          <a:extLst>
            <a:ext uri="{909E8E84-426E-40DD-AFC4-6F175D3DCCD1}">
              <a14:hiddenFill xmlns:a14="http://schemas.microsoft.com/office/drawing/2010/main">
                <a:solidFill>
                  <a:srgbClr val="283897"/>
                </a:solidFill>
              </a14:hiddenFill>
            </a:ext>
            <a:ext uri="{91240B29-F687-4F45-9708-019B960494DF}">
              <a14:hiddenLine xmlns:a14="http://schemas.microsoft.com/office/drawing/2010/main" w="9525">
                <a:solidFill>
                  <a:srgbClr val="283897"/>
                </a:solidFill>
                <a:miter lim="800000"/>
                <a:headEnd/>
                <a:tailEnd/>
              </a14:hiddenLine>
            </a:ext>
          </a:extLst>
        </p:spPr>
        <p:txBody>
          <a:bodyPr/>
          <a:lstStyle/>
          <a:p>
            <a:r>
              <a:rPr lang="en-US" altLang="en-US" b="1" smtClean="0">
                <a:latin typeface="Verdana" panose="020B0604030504040204" pitchFamily="34" charset="0"/>
              </a:rPr>
              <a:t>Table 3.3   </a:t>
            </a:r>
            <a:r>
              <a:rPr lang="en-US" altLang="en-US" smtClean="0">
                <a:latin typeface="Verdana" panose="020B0604030504040204" pitchFamily="34" charset="0"/>
              </a:rPr>
              <a:t>Enteral Drug Administration </a:t>
            </a:r>
            <a:endParaRPr lang="en-US" altLang="en-US" i="1" smtClean="0">
              <a:latin typeface="Verdana" panose="020B0604030504040204" pitchFamily="34" charset="0"/>
            </a:endParaRPr>
          </a:p>
        </p:txBody>
      </p:sp>
      <p:pic>
        <p:nvPicPr>
          <p:cNvPr id="31747" name="Picture 4" descr="Table 3.3a.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1600200"/>
            <a:ext cx="8229600" cy="342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8" name="TextBox 5"/>
          <p:cNvSpPr txBox="1">
            <a:spLocks noChangeArrowheads="1"/>
          </p:cNvSpPr>
          <p:nvPr/>
        </p:nvSpPr>
        <p:spPr bwMode="auto">
          <a:xfrm>
            <a:off x="7192963" y="5029200"/>
            <a:ext cx="1874837"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0177BF"/>
              </a:buClr>
              <a:buFont typeface="Times" panose="02020603050405020304" pitchFamily="18" charset="0"/>
              <a:buChar char="•"/>
              <a:defRPr sz="3000">
                <a:solidFill>
                  <a:schemeClr val="tx1"/>
                </a:solidFill>
                <a:latin typeface="Verdana" panose="020B0604030504040204" pitchFamily="34" charset="0"/>
                <a:ea typeface="ＭＳ Ｐゴシック" panose="020B0600070205080204" pitchFamily="34" charset="-128"/>
                <a:cs typeface="Verdana" panose="020B0604030504040204" pitchFamily="34" charset="0"/>
              </a:defRPr>
            </a:lvl1pPr>
            <a:lvl2pPr marL="37931725" indent="-37474525" eaLnBrk="0" hangingPunct="0">
              <a:spcBef>
                <a:spcPct val="20000"/>
              </a:spcBef>
              <a:buClr>
                <a:srgbClr val="283897"/>
              </a:buClr>
              <a:buChar char="–"/>
              <a:defRPr sz="2800">
                <a:solidFill>
                  <a:schemeClr val="tx1"/>
                </a:solidFill>
                <a:latin typeface="Verdana" panose="020B0604030504040204" pitchFamily="34" charset="0"/>
                <a:ea typeface="ＭＳ Ｐゴシック" panose="020B0600070205080204" pitchFamily="34" charset="-128"/>
                <a:cs typeface="Verdana" panose="020B0604030504040204" pitchFamily="34" charset="0"/>
              </a:defRPr>
            </a:lvl2pPr>
            <a:lvl3pPr marL="1085850" indent="-228600" eaLnBrk="0" hangingPunct="0">
              <a:spcBef>
                <a:spcPct val="20000"/>
              </a:spcBef>
              <a:buClr>
                <a:srgbClr val="F06F5A"/>
              </a:buClr>
              <a:buFont typeface="Wingdings" panose="05000000000000000000" pitchFamily="2" charset="2"/>
              <a:buChar char="§"/>
              <a:defRPr sz="2600">
                <a:solidFill>
                  <a:schemeClr val="tx1"/>
                </a:solidFill>
                <a:latin typeface="Verdana" panose="020B0604030504040204" pitchFamily="34" charset="0"/>
                <a:ea typeface="ＭＳ Ｐゴシック" panose="020B0600070205080204" pitchFamily="34" charset="-128"/>
                <a:cs typeface="Verdana" panose="020B0604030504040204" pitchFamily="34" charset="0"/>
              </a:defRPr>
            </a:lvl3pPr>
            <a:lvl4pPr marL="1428750" indent="-228600" eaLnBrk="0" hangingPunct="0">
              <a:spcBef>
                <a:spcPct val="20000"/>
              </a:spcBef>
              <a:buClr>
                <a:srgbClr val="283897"/>
              </a:buClr>
              <a:buChar char="–"/>
              <a:defRPr sz="2400">
                <a:solidFill>
                  <a:schemeClr val="tx1"/>
                </a:solidFill>
                <a:latin typeface="Verdana" panose="020B0604030504040204" pitchFamily="34" charset="0"/>
                <a:ea typeface="ＭＳ Ｐゴシック" panose="020B0600070205080204" pitchFamily="34" charset="-128"/>
                <a:cs typeface="Verdana" panose="020B0604030504040204" pitchFamily="34" charset="0"/>
              </a:defRPr>
            </a:lvl4pPr>
            <a:lvl5pPr marL="1771650" indent="-228600" eaLnBrk="0" hangingPunct="0">
              <a:spcBef>
                <a:spcPct val="20000"/>
              </a:spcBef>
              <a:buClr>
                <a:srgbClr val="283897"/>
              </a:buClr>
              <a:buFont typeface="Times" panose="02020603050405020304" pitchFamily="18" charset="0"/>
              <a:buChar char="•"/>
              <a:defRPr sz="2200">
                <a:solidFill>
                  <a:schemeClr val="tx1"/>
                </a:solidFill>
                <a:latin typeface="Verdana" panose="020B0604030504040204" pitchFamily="34" charset="0"/>
                <a:ea typeface="ＭＳ Ｐゴシック" panose="020B0600070205080204" pitchFamily="34" charset="-128"/>
                <a:cs typeface="Verdana" panose="020B0604030504040204" pitchFamily="34" charset="0"/>
              </a:defRPr>
            </a:lvl5pPr>
            <a:lvl6pPr marL="2228850" indent="-228600" eaLnBrk="0" fontAlgn="base" hangingPunct="0">
              <a:spcBef>
                <a:spcPct val="20000"/>
              </a:spcBef>
              <a:spcAft>
                <a:spcPct val="0"/>
              </a:spcAft>
              <a:buClr>
                <a:srgbClr val="283897"/>
              </a:buClr>
              <a:buFont typeface="Times" panose="02020603050405020304" pitchFamily="18" charset="0"/>
              <a:buChar char="•"/>
              <a:defRPr sz="2200">
                <a:solidFill>
                  <a:schemeClr val="tx1"/>
                </a:solidFill>
                <a:latin typeface="Verdana" panose="020B0604030504040204" pitchFamily="34" charset="0"/>
                <a:ea typeface="ＭＳ Ｐゴシック" panose="020B0600070205080204" pitchFamily="34" charset="-128"/>
                <a:cs typeface="Verdana" panose="020B0604030504040204" pitchFamily="34" charset="0"/>
              </a:defRPr>
            </a:lvl6pPr>
            <a:lvl7pPr marL="2686050" indent="-228600" eaLnBrk="0" fontAlgn="base" hangingPunct="0">
              <a:spcBef>
                <a:spcPct val="20000"/>
              </a:spcBef>
              <a:spcAft>
                <a:spcPct val="0"/>
              </a:spcAft>
              <a:buClr>
                <a:srgbClr val="283897"/>
              </a:buClr>
              <a:buFont typeface="Times" panose="02020603050405020304" pitchFamily="18" charset="0"/>
              <a:buChar char="•"/>
              <a:defRPr sz="2200">
                <a:solidFill>
                  <a:schemeClr val="tx1"/>
                </a:solidFill>
                <a:latin typeface="Verdana" panose="020B0604030504040204" pitchFamily="34" charset="0"/>
                <a:ea typeface="ＭＳ Ｐゴシック" panose="020B0600070205080204" pitchFamily="34" charset="-128"/>
                <a:cs typeface="Verdana" panose="020B0604030504040204" pitchFamily="34" charset="0"/>
              </a:defRPr>
            </a:lvl7pPr>
            <a:lvl8pPr marL="3143250" indent="-228600" eaLnBrk="0" fontAlgn="base" hangingPunct="0">
              <a:spcBef>
                <a:spcPct val="20000"/>
              </a:spcBef>
              <a:spcAft>
                <a:spcPct val="0"/>
              </a:spcAft>
              <a:buClr>
                <a:srgbClr val="283897"/>
              </a:buClr>
              <a:buFont typeface="Times" panose="02020603050405020304" pitchFamily="18" charset="0"/>
              <a:buChar char="•"/>
              <a:defRPr sz="2200">
                <a:solidFill>
                  <a:schemeClr val="tx1"/>
                </a:solidFill>
                <a:latin typeface="Verdana" panose="020B0604030504040204" pitchFamily="34" charset="0"/>
                <a:ea typeface="ＭＳ Ｐゴシック" panose="020B0600070205080204" pitchFamily="34" charset="-128"/>
                <a:cs typeface="Verdana" panose="020B0604030504040204" pitchFamily="34" charset="0"/>
              </a:defRPr>
            </a:lvl8pPr>
            <a:lvl9pPr marL="3600450" indent="-228600" eaLnBrk="0" fontAlgn="base" hangingPunct="0">
              <a:spcBef>
                <a:spcPct val="20000"/>
              </a:spcBef>
              <a:spcAft>
                <a:spcPct val="0"/>
              </a:spcAft>
              <a:buClr>
                <a:srgbClr val="283897"/>
              </a:buClr>
              <a:buFont typeface="Times" panose="02020603050405020304" pitchFamily="18" charset="0"/>
              <a:buChar char="•"/>
              <a:defRPr sz="2200">
                <a:solidFill>
                  <a:schemeClr val="tx1"/>
                </a:solidFill>
                <a:latin typeface="Verdana" panose="020B0604030504040204" pitchFamily="34" charset="0"/>
                <a:ea typeface="ＭＳ Ｐゴシック" panose="020B0600070205080204" pitchFamily="34" charset="-128"/>
                <a:cs typeface="Verdana" panose="020B0604030504040204" pitchFamily="34" charset="0"/>
              </a:defRPr>
            </a:lvl9pPr>
          </a:lstStyle>
          <a:p>
            <a:pPr eaLnBrk="1" hangingPunct="1">
              <a:spcBef>
                <a:spcPct val="0"/>
              </a:spcBef>
              <a:buClrTx/>
              <a:buFontTx/>
              <a:buNone/>
            </a:pPr>
            <a:r>
              <a:rPr lang="en-US" altLang="en-US" sz="1100" i="1" smtClean="0">
                <a:solidFill>
                  <a:srgbClr val="000000"/>
                </a:solidFill>
              </a:rPr>
              <a:t>continued on next slide</a:t>
            </a:r>
          </a:p>
        </p:txBody>
      </p:sp>
    </p:spTree>
    <p:extLst>
      <p:ext uri="{BB962C8B-B14F-4D97-AF65-F5344CB8AC3E}">
        <p14:creationId xmlns:p14="http://schemas.microsoft.com/office/powerpoint/2010/main" val="204140836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noFill/>
          <a:extLst>
            <a:ext uri="{909E8E84-426E-40DD-AFC4-6F175D3DCCD1}">
              <a14:hiddenFill xmlns:a14="http://schemas.microsoft.com/office/drawing/2010/main">
                <a:solidFill>
                  <a:srgbClr val="283897"/>
                </a:solidFill>
              </a14:hiddenFill>
            </a:ext>
            <a:ext uri="{91240B29-F687-4F45-9708-019B960494DF}">
              <a14:hiddenLine xmlns:a14="http://schemas.microsoft.com/office/drawing/2010/main" w="9525">
                <a:solidFill>
                  <a:srgbClr val="283897"/>
                </a:solidFill>
                <a:miter lim="800000"/>
                <a:headEnd/>
                <a:tailEnd/>
              </a14:hiddenLine>
            </a:ext>
          </a:extLst>
        </p:spPr>
        <p:txBody>
          <a:bodyPr/>
          <a:lstStyle/>
          <a:p>
            <a:r>
              <a:rPr lang="en-US" altLang="en-US" b="1" smtClean="0">
                <a:latin typeface="Verdana" panose="020B0604030504040204" pitchFamily="34" charset="0"/>
              </a:rPr>
              <a:t>Table 3.3 (continued)   </a:t>
            </a:r>
            <a:r>
              <a:rPr lang="en-US" altLang="en-US" smtClean="0">
                <a:latin typeface="Verdana" panose="020B0604030504040204" pitchFamily="34" charset="0"/>
              </a:rPr>
              <a:t>Enteral Drug Administration </a:t>
            </a:r>
            <a:endParaRPr lang="en-US" altLang="en-US" i="1" smtClean="0">
              <a:latin typeface="Verdana" panose="020B0604030504040204" pitchFamily="34" charset="0"/>
            </a:endParaRPr>
          </a:p>
        </p:txBody>
      </p:sp>
      <p:pic>
        <p:nvPicPr>
          <p:cNvPr id="32771" name="Picture 3" descr="Table 3.3b.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763588"/>
            <a:ext cx="8229600" cy="487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51920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2400" cy="1066800"/>
          </a:xfrm>
        </p:spPr>
        <p:txBody>
          <a:bodyPr/>
          <a:lstStyle/>
          <a:p>
            <a:r>
              <a:rPr lang="en-US" dirty="0" smtClean="0"/>
              <a:t>Topical Medications</a:t>
            </a:r>
            <a:endParaRPr lang="en-US" dirty="0"/>
          </a:p>
        </p:txBody>
      </p:sp>
      <p:sp>
        <p:nvSpPr>
          <p:cNvPr id="3" name="Content Placeholder 2"/>
          <p:cNvSpPr>
            <a:spLocks noGrp="1"/>
          </p:cNvSpPr>
          <p:nvPr>
            <p:ph idx="1"/>
          </p:nvPr>
        </p:nvSpPr>
        <p:spPr>
          <a:xfrm>
            <a:off x="685800" y="1676400"/>
            <a:ext cx="7772400" cy="4724400"/>
          </a:xfrm>
        </p:spPr>
        <p:txBody>
          <a:bodyPr/>
          <a:lstStyle/>
          <a:p>
            <a:r>
              <a:rPr lang="en-US" dirty="0" smtClean="0"/>
              <a:t>Skin</a:t>
            </a:r>
          </a:p>
          <a:p>
            <a:pPr lvl="1"/>
            <a:r>
              <a:rPr lang="en-US" dirty="0" smtClean="0"/>
              <a:t>Use gloves.</a:t>
            </a:r>
          </a:p>
          <a:p>
            <a:pPr lvl="1"/>
            <a:r>
              <a:rPr lang="en-US" dirty="0" smtClean="0"/>
              <a:t>Use sterile technique if the patient has an open wound.</a:t>
            </a:r>
          </a:p>
          <a:p>
            <a:pPr lvl="1"/>
            <a:r>
              <a:rPr lang="en-US" dirty="0" smtClean="0"/>
              <a:t>Clean skin first.</a:t>
            </a:r>
          </a:p>
          <a:p>
            <a:pPr lvl="1"/>
            <a:r>
              <a:rPr lang="en-US" dirty="0" smtClean="0"/>
              <a:t>Follow directions for each type of medication.</a:t>
            </a:r>
          </a:p>
          <a:p>
            <a:pPr lvl="1"/>
            <a:r>
              <a:rPr lang="en-US" dirty="0" smtClean="0"/>
              <a:t>Transdermal patches:</a:t>
            </a:r>
          </a:p>
          <a:p>
            <a:pPr lvl="2"/>
            <a:r>
              <a:rPr lang="en-US" dirty="0" smtClean="0"/>
              <a:t>Remove old patch before applying new.</a:t>
            </a:r>
          </a:p>
          <a:p>
            <a:pPr lvl="2"/>
            <a:r>
              <a:rPr lang="en-US" dirty="0" smtClean="0"/>
              <a:t>Document the location of the new patch.</a:t>
            </a:r>
          </a:p>
          <a:p>
            <a:pPr lvl="2"/>
            <a:r>
              <a:rPr lang="en-US" dirty="0" smtClean="0"/>
              <a:t>Ask about patches during the medication history.</a:t>
            </a:r>
          </a:p>
          <a:p>
            <a:pPr lvl="2"/>
            <a:r>
              <a:rPr lang="en-US" dirty="0" smtClean="0"/>
              <a:t>Apply a label to the patch if it is difficult to see.</a:t>
            </a:r>
          </a:p>
          <a:p>
            <a:pPr lvl="2"/>
            <a:r>
              <a:rPr lang="en-US" dirty="0" smtClean="0"/>
              <a:t>Document removal of the patch as well.</a:t>
            </a:r>
            <a:endParaRPr 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transdermal"/>
          <p:cNvPicPr>
            <a:picLocks noChangeAspect="1" noChangeArrowheads="1"/>
          </p:cNvPicPr>
          <p:nvPr/>
        </p:nvPicPr>
        <p:blipFill>
          <a:blip r:embed="rId2" cstate="print"/>
          <a:srcRect/>
          <a:stretch>
            <a:fillRect/>
          </a:stretch>
        </p:blipFill>
        <p:spPr bwMode="auto">
          <a:xfrm>
            <a:off x="1371600" y="838200"/>
            <a:ext cx="6858000" cy="5019675"/>
          </a:xfrm>
          <a:prstGeom prst="rect">
            <a:avLst/>
          </a:prstGeom>
          <a:noFill/>
          <a:ln w="9525">
            <a:noFill/>
            <a:miter lim="800000"/>
            <a:headEnd/>
            <a:tailEnd/>
          </a:ln>
        </p:spPr>
      </p:pic>
      <p:sp>
        <p:nvSpPr>
          <p:cNvPr id="3" name="Title 2"/>
          <p:cNvSpPr>
            <a:spLocks noGrp="1"/>
          </p:cNvSpPr>
          <p:nvPr>
            <p:ph type="title"/>
          </p:nvPr>
        </p:nvSpPr>
        <p:spPr>
          <a:xfrm>
            <a:off x="685800" y="0"/>
            <a:ext cx="7772400" cy="1066800"/>
          </a:xfrm>
        </p:spPr>
        <p:txBody>
          <a:bodyPr/>
          <a:lstStyle/>
          <a:p>
            <a:r>
              <a:rPr lang="en-US" dirty="0" smtClean="0"/>
              <a:t>Topical </a:t>
            </a:r>
            <a:endParaRPr lang="en-US" dirty="0"/>
          </a:p>
        </p:txBody>
      </p:sp>
      <p:sp>
        <p:nvSpPr>
          <p:cNvPr id="4" name="Content Placeholder 3"/>
          <p:cNvSpPr>
            <a:spLocks noGrp="1"/>
          </p:cNvSpPr>
          <p:nvPr>
            <p:ph idx="1"/>
          </p:nvPr>
        </p:nvSpPr>
        <p:spPr/>
        <p:txBody>
          <a:bodyPr/>
          <a:lstStyle/>
          <a:p>
            <a:endParaRPr lang="en-US"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02" name="Rectangle 2"/>
          <p:cNvSpPr>
            <a:spLocks noGrp="1" noChangeArrowheads="1"/>
          </p:cNvSpPr>
          <p:nvPr>
            <p:ph type="title"/>
          </p:nvPr>
        </p:nvSpPr>
        <p:spPr/>
        <p:txBody>
          <a:bodyPr/>
          <a:lstStyle/>
          <a:p>
            <a:pPr>
              <a:defRPr/>
            </a:pPr>
            <a:r>
              <a:rPr lang="en-US" dirty="0"/>
              <a:t>Ophthalmic Medications </a:t>
            </a:r>
          </a:p>
        </p:txBody>
      </p:sp>
      <p:sp>
        <p:nvSpPr>
          <p:cNvPr id="54275" name="Rectangle 3"/>
          <p:cNvSpPr>
            <a:spLocks noGrp="1" noChangeArrowheads="1"/>
          </p:cNvSpPr>
          <p:nvPr>
            <p:ph idx="1"/>
          </p:nvPr>
        </p:nvSpPr>
        <p:spPr/>
        <p:txBody>
          <a:bodyPr/>
          <a:lstStyle/>
          <a:p>
            <a:r>
              <a:rPr lang="en-US" dirty="0" smtClean="0"/>
              <a:t>The solution or ointment is placed in the lower </a:t>
            </a:r>
            <a:r>
              <a:rPr lang="en-US" dirty="0" err="1" smtClean="0"/>
              <a:t>conjunctival</a:t>
            </a:r>
            <a:r>
              <a:rPr lang="en-US" dirty="0" smtClean="0"/>
              <a:t> sac by gently retracting the lower eyelid</a:t>
            </a:r>
          </a:p>
          <a:p>
            <a:r>
              <a:rPr lang="en-US" dirty="0" smtClean="0"/>
              <a:t>Avoid touching the eye with the tip of the ointment tube or dropper</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4"/>
          <p:cNvSpPr>
            <a:spLocks noGrp="1" noChangeArrowheads="1"/>
          </p:cNvSpPr>
          <p:nvPr>
            <p:ph type="title"/>
          </p:nvPr>
        </p:nvSpPr>
        <p:spPr>
          <a:xfrm>
            <a:off x="685800" y="1524000"/>
            <a:ext cx="7772400" cy="304800"/>
          </a:xfrm>
        </p:spPr>
        <p:txBody>
          <a:bodyPr>
            <a:normAutofit fontScale="90000"/>
          </a:bodyPr>
          <a:lstStyle/>
          <a:p>
            <a:pPr eaLnBrk="1" hangingPunct="1"/>
            <a:r>
              <a:rPr lang="en-US" dirty="0" smtClean="0">
                <a:latin typeface="Arial" charset="0"/>
              </a:rPr>
              <a:t>Administering</a:t>
            </a:r>
            <a:r>
              <a:rPr lang="en-US" b="1" dirty="0" smtClean="0">
                <a:latin typeface="Arial" charset="0"/>
              </a:rPr>
              <a:t> </a:t>
            </a:r>
            <a:r>
              <a:rPr lang="en-US" dirty="0" smtClean="0">
                <a:latin typeface="Arial" charset="0"/>
              </a:rPr>
              <a:t>Ophthalmic</a:t>
            </a:r>
            <a:r>
              <a:rPr lang="en-US" b="1" dirty="0" smtClean="0">
                <a:latin typeface="Arial" charset="0"/>
              </a:rPr>
              <a:t> </a:t>
            </a:r>
            <a:r>
              <a:rPr lang="en-US" dirty="0" smtClean="0">
                <a:latin typeface="Arial" charset="0"/>
              </a:rPr>
              <a:t>Instillations  </a:t>
            </a:r>
          </a:p>
        </p:txBody>
      </p:sp>
      <p:pic>
        <p:nvPicPr>
          <p:cNvPr id="55299" name="AAFWCXF0.jpg" descr="AAFWCXF0"/>
          <p:cNvPicPr>
            <a:picLocks noChangeAspect="1" noChangeArrowheads="1"/>
          </p:cNvPicPr>
          <p:nvPr/>
        </p:nvPicPr>
        <p:blipFill>
          <a:blip r:embed="rId3" cstate="print"/>
          <a:srcRect/>
          <a:stretch>
            <a:fillRect/>
          </a:stretch>
        </p:blipFill>
        <p:spPr bwMode="auto">
          <a:xfrm>
            <a:off x="1295400" y="2209800"/>
            <a:ext cx="6700838" cy="5027613"/>
          </a:xfrm>
          <a:prstGeom prst="rect">
            <a:avLst/>
          </a:prstGeom>
          <a:noFill/>
          <a:ln w="9525">
            <a:noFill/>
            <a:miter lim="800000"/>
            <a:headEnd/>
            <a:tailEnd/>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4"/>
          <p:cNvSpPr>
            <a:spLocks noGrp="1" noChangeArrowheads="1"/>
          </p:cNvSpPr>
          <p:nvPr>
            <p:ph type="title"/>
          </p:nvPr>
        </p:nvSpPr>
        <p:spPr/>
        <p:txBody>
          <a:bodyPr/>
          <a:lstStyle/>
          <a:p>
            <a:pPr eaLnBrk="1" hangingPunct="1"/>
            <a:r>
              <a:rPr lang="en-US" dirty="0" smtClean="0">
                <a:latin typeface="Arial" charset="0"/>
              </a:rPr>
              <a:t>   Pressing On The </a:t>
            </a:r>
            <a:r>
              <a:rPr lang="en-US" dirty="0" err="1" smtClean="0">
                <a:latin typeface="Arial" charset="0"/>
              </a:rPr>
              <a:t>Nasolacrimal</a:t>
            </a:r>
            <a:r>
              <a:rPr lang="en-US" dirty="0" smtClean="0">
                <a:latin typeface="Arial" charset="0"/>
              </a:rPr>
              <a:t> Duct</a:t>
            </a:r>
            <a:endParaRPr lang="en-US" i="1" dirty="0" smtClean="0">
              <a:latin typeface="Arial" charset="0"/>
            </a:endParaRPr>
          </a:p>
        </p:txBody>
      </p:sp>
      <p:pic>
        <p:nvPicPr>
          <p:cNvPr id="57347" name="AAFWCXD0.jpg" descr="AAFWCXD0"/>
          <p:cNvPicPr>
            <a:picLocks noChangeAspect="1" noChangeArrowheads="1"/>
          </p:cNvPicPr>
          <p:nvPr/>
        </p:nvPicPr>
        <p:blipFill>
          <a:blip r:embed="rId3" cstate="print"/>
          <a:srcRect/>
          <a:stretch>
            <a:fillRect/>
          </a:stretch>
        </p:blipFill>
        <p:spPr bwMode="auto">
          <a:xfrm>
            <a:off x="1371600" y="1600200"/>
            <a:ext cx="6700838" cy="4646613"/>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320040"/>
            <a:ext cx="7239000" cy="1143000"/>
          </a:xfrm>
        </p:spPr>
        <p:txBody>
          <a:bodyPr>
            <a:normAutofit fontScale="90000"/>
          </a:bodyPr>
          <a:lstStyle/>
          <a:p>
            <a:pPr eaLnBrk="1" fontAlgn="auto" hangingPunct="1">
              <a:spcAft>
                <a:spcPts val="0"/>
              </a:spcAft>
              <a:defRPr/>
            </a:pPr>
            <a:r>
              <a:rPr lang="en-US" dirty="0"/>
              <a:t>Drug Labels and Package Inserts</a:t>
            </a:r>
          </a:p>
        </p:txBody>
      </p:sp>
      <p:pic>
        <p:nvPicPr>
          <p:cNvPr id="1028" name="Picture 4" descr="Chapter 6_ Tricor 54"/>
          <p:cNvPicPr>
            <a:picLocks noGrp="1" noChangeAspect="1" noChangeArrowheads="1"/>
          </p:cNvPicPr>
          <p:nvPr>
            <p:ph idx="1"/>
          </p:nvPr>
        </p:nvPicPr>
        <p:blipFill>
          <a:blip r:embed="rId3" cstate="print"/>
          <a:srcRect/>
          <a:stretch>
            <a:fillRect/>
          </a:stretch>
        </p:blipFill>
        <p:spPr>
          <a:xfrm>
            <a:off x="709613" y="1981200"/>
            <a:ext cx="4395787" cy="2590800"/>
          </a:xfrm>
          <a:noFill/>
        </p:spPr>
      </p:pic>
      <p:graphicFrame>
        <p:nvGraphicFramePr>
          <p:cNvPr id="3077" name="Object 5"/>
          <p:cNvGraphicFramePr>
            <a:graphicFrameLocks noChangeAspect="1"/>
          </p:cNvGraphicFramePr>
          <p:nvPr/>
        </p:nvGraphicFramePr>
        <p:xfrm>
          <a:off x="1143000" y="4724400"/>
          <a:ext cx="3368675" cy="1771650"/>
        </p:xfrm>
        <a:graphic>
          <a:graphicData uri="http://schemas.openxmlformats.org/presentationml/2006/ole">
            <mc:AlternateContent xmlns:mc="http://schemas.openxmlformats.org/markup-compatibility/2006">
              <mc:Choice xmlns:v="urn:schemas-microsoft-com:vml" Requires="v">
                <p:oleObj spid="_x0000_s3080" name="Clip" r:id="rId4" imgW="4581360" imgH="2409840" progId="MS_ClipArt_Gallery.5">
                  <p:embed/>
                </p:oleObj>
              </mc:Choice>
              <mc:Fallback>
                <p:oleObj name="Clip" r:id="rId4" imgW="4581360" imgH="2409840" progId="MS_ClipArt_Gallery.5">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0" y="4724400"/>
                        <a:ext cx="3368675" cy="1771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pic>
        <p:nvPicPr>
          <p:cNvPr id="1029" name="Picture 6" descr="aerobid_PI"/>
          <p:cNvPicPr>
            <a:picLocks noChangeAspect="1" noChangeArrowheads="1"/>
          </p:cNvPicPr>
          <p:nvPr/>
        </p:nvPicPr>
        <p:blipFill>
          <a:blip r:embed="rId6" cstate="print"/>
          <a:srcRect/>
          <a:stretch>
            <a:fillRect/>
          </a:stretch>
        </p:blipFill>
        <p:spPr bwMode="auto">
          <a:xfrm>
            <a:off x="5181600" y="1524000"/>
            <a:ext cx="3786188" cy="4572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77"/>
                                        </p:tgtEl>
                                        <p:attrNameLst>
                                          <p:attrName>style.visibility</p:attrName>
                                        </p:attrNameLst>
                                      </p:cBhvr>
                                      <p:to>
                                        <p:strVal val="visible"/>
                                      </p:to>
                                    </p:set>
                                    <p:anim calcmode="lin" valueType="num">
                                      <p:cBhvr additive="base">
                                        <p:cTn id="7" dur="500" fill="hold"/>
                                        <p:tgtEl>
                                          <p:spTgt spid="3077"/>
                                        </p:tgtEl>
                                        <p:attrNameLst>
                                          <p:attrName>ppt_x</p:attrName>
                                        </p:attrNameLst>
                                      </p:cBhvr>
                                      <p:tavLst>
                                        <p:tav tm="0">
                                          <p:val>
                                            <p:strVal val="#ppt_x"/>
                                          </p:val>
                                        </p:tav>
                                        <p:tav tm="100000">
                                          <p:val>
                                            <p:strVal val="#ppt_x"/>
                                          </p:val>
                                        </p:tav>
                                      </p:tavLst>
                                    </p:anim>
                                    <p:anim calcmode="lin" valueType="num">
                                      <p:cBhvr additive="base">
                                        <p:cTn id="8" dur="500" fill="hold"/>
                                        <p:tgtEl>
                                          <p:spTgt spid="307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Nasal Instillation</a:t>
            </a:r>
            <a:endParaRPr lang="en-US" dirty="0"/>
          </a:p>
        </p:txBody>
      </p:sp>
      <p:pic>
        <p:nvPicPr>
          <p:cNvPr id="3074" name="Picture 2" descr="\\192.168.7.143\els02\Year 2012\014_Potter8e\To Client\29-03-2012\Potter-03-Apr-2012\jpg\Chapter31\031b016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1676400"/>
            <a:ext cx="4052010" cy="4001362"/>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192.168.7.143\els02\Year 2012\014_Potter8e\To Client\29-03-2012\Potter-03-Apr-2012\jpg\Chapter31\031b016b.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35747" y="1676400"/>
            <a:ext cx="4247520" cy="400859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2400" cy="1066800"/>
          </a:xfrm>
        </p:spPr>
        <p:txBody>
          <a:bodyPr/>
          <a:lstStyle/>
          <a:p>
            <a:r>
              <a:rPr lang="en-US" dirty="0" smtClean="0"/>
              <a:t>Topical Medications</a:t>
            </a:r>
            <a:r>
              <a:rPr lang="en-US" dirty="0">
                <a:solidFill>
                  <a:srgbClr val="FFFF00"/>
                </a:solidFill>
              </a:rPr>
              <a:t> (cont’d)</a:t>
            </a:r>
            <a:endParaRPr lang="en-US" dirty="0"/>
          </a:p>
        </p:txBody>
      </p:sp>
      <p:sp>
        <p:nvSpPr>
          <p:cNvPr id="3" name="Content Placeholder 2"/>
          <p:cNvSpPr>
            <a:spLocks noGrp="1"/>
          </p:cNvSpPr>
          <p:nvPr>
            <p:ph sz="half" idx="1"/>
          </p:nvPr>
        </p:nvSpPr>
        <p:spPr>
          <a:xfrm>
            <a:off x="685800" y="1676399"/>
            <a:ext cx="3810000" cy="4724401"/>
          </a:xfrm>
        </p:spPr>
        <p:txBody>
          <a:bodyPr/>
          <a:lstStyle/>
          <a:p>
            <a:r>
              <a:rPr lang="en-US" sz="2400" dirty="0" smtClean="0"/>
              <a:t>Ear instillation</a:t>
            </a:r>
          </a:p>
          <a:p>
            <a:pPr lvl="1"/>
            <a:r>
              <a:rPr lang="en-US" sz="2000" dirty="0" smtClean="0"/>
              <a:t>Structures are very sensitive to temperature.</a:t>
            </a:r>
          </a:p>
          <a:p>
            <a:pPr lvl="1"/>
            <a:r>
              <a:rPr lang="en-US" sz="2000" dirty="0" smtClean="0"/>
              <a:t>Use sterile solutions.</a:t>
            </a:r>
          </a:p>
          <a:p>
            <a:r>
              <a:rPr lang="en-US" sz="2400" dirty="0" smtClean="0"/>
              <a:t>Straighten the ear canal by gently pulling the </a:t>
            </a:r>
            <a:r>
              <a:rPr lang="en-US" sz="2400" dirty="0" err="1" smtClean="0"/>
              <a:t>pinna</a:t>
            </a:r>
            <a:r>
              <a:rPr lang="en-US" sz="2400" dirty="0" smtClean="0"/>
              <a:t> up and back for adults </a:t>
            </a:r>
          </a:p>
          <a:p>
            <a:r>
              <a:rPr lang="en-US" sz="2400" dirty="0" smtClean="0"/>
              <a:t>Instill drops on the side of the canal to allow drops to flow in </a:t>
            </a:r>
          </a:p>
          <a:p>
            <a:pPr lvl="1"/>
            <a:endParaRPr lang="en-US" sz="2000" dirty="0" smtClean="0"/>
          </a:p>
        </p:txBody>
      </p:sp>
      <p:pic>
        <p:nvPicPr>
          <p:cNvPr id="4098" name="Picture 2" descr="\\192.168.7.143\els02\Year 2012\014_Potter8e\To Client\29-03-2012\Potter-03-Apr-2012\jpg\Chapter31\031b01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99330" y="1684158"/>
            <a:ext cx="4592270" cy="342124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Topical Medications: Vaginal Instillation</a:t>
            </a:r>
            <a:endParaRPr lang="en-US" sz="3600" dirty="0"/>
          </a:p>
        </p:txBody>
      </p:sp>
      <p:pic>
        <p:nvPicPr>
          <p:cNvPr id="5122" name="Picture 2" descr="\\192.168.7.143\els02\Year 2012\014_Potter8e\To Client\29-03-2012\Potter-03-Apr-2012\jpg\Chapter31\031b018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7210" y="1676400"/>
            <a:ext cx="4174790" cy="4070424"/>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192.168.7.143\els02\Year 2012\014_Potter8e\To Client\29-03-2012\Potter-03-Apr-2012\jpg\Chapter31\031b018b.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31467" y="1676400"/>
            <a:ext cx="4107733" cy="430129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Topical Medications: Rectal Instillation</a:t>
            </a:r>
            <a:endParaRPr lang="en-US" sz="3600" dirty="0"/>
          </a:p>
        </p:txBody>
      </p:sp>
      <p:pic>
        <p:nvPicPr>
          <p:cNvPr id="6146" name="Picture 2" descr="\\192.168.7.143\els02\Year 2012\014_Potter8e\To Client\29-03-2012\Potter-03-Apr-2012\jpg\Chapter31\031b019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4828" y="1846368"/>
            <a:ext cx="5169172" cy="3030432"/>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192.168.7.143\els02\Year 2012\014_Potter8e\To Client\29-03-2012\Potter-03-Apr-2012\jpg\Chapter31\031b019b.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46150" y="1824140"/>
            <a:ext cx="3545450" cy="312886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noFill/>
          <a:extLst>
            <a:ext uri="{909E8E84-426E-40DD-AFC4-6F175D3DCCD1}">
              <a14:hiddenFill xmlns:a14="http://schemas.microsoft.com/office/drawing/2010/main">
                <a:solidFill>
                  <a:srgbClr val="283897"/>
                </a:solidFill>
              </a14:hiddenFill>
            </a:ext>
            <a:ext uri="{91240B29-F687-4F45-9708-019B960494DF}">
              <a14:hiddenLine xmlns:a14="http://schemas.microsoft.com/office/drawing/2010/main" w="9525">
                <a:solidFill>
                  <a:srgbClr val="283897"/>
                </a:solidFill>
                <a:miter lim="800000"/>
                <a:headEnd/>
                <a:tailEnd/>
              </a14:hiddenLine>
            </a:ext>
          </a:extLst>
        </p:spPr>
        <p:txBody>
          <a:bodyPr/>
          <a:lstStyle/>
          <a:p>
            <a:r>
              <a:rPr lang="en-US" altLang="en-US" b="1" smtClean="0">
                <a:latin typeface="Verdana" panose="020B0604030504040204" pitchFamily="34" charset="0"/>
              </a:rPr>
              <a:t>Table 3.4   </a:t>
            </a:r>
            <a:r>
              <a:rPr lang="en-US" altLang="en-US" smtClean="0">
                <a:latin typeface="Verdana" panose="020B0604030504040204" pitchFamily="34" charset="0"/>
              </a:rPr>
              <a:t>Topical Drug Administration </a:t>
            </a:r>
            <a:endParaRPr lang="en-US" altLang="en-US" i="1" smtClean="0">
              <a:latin typeface="Verdana" panose="020B0604030504040204" pitchFamily="34" charset="0"/>
            </a:endParaRPr>
          </a:p>
        </p:txBody>
      </p:sp>
      <p:pic>
        <p:nvPicPr>
          <p:cNvPr id="53251" name="Picture 2" descr="Table 3.4a.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600075"/>
            <a:ext cx="8229600" cy="520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2" name="TextBox 5"/>
          <p:cNvSpPr txBox="1">
            <a:spLocks noChangeArrowheads="1"/>
          </p:cNvSpPr>
          <p:nvPr/>
        </p:nvSpPr>
        <p:spPr bwMode="auto">
          <a:xfrm>
            <a:off x="7192963" y="5867400"/>
            <a:ext cx="1874837"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0177BF"/>
              </a:buClr>
              <a:buFont typeface="Times" panose="02020603050405020304" pitchFamily="18" charset="0"/>
              <a:buChar char="•"/>
              <a:defRPr sz="3000">
                <a:solidFill>
                  <a:schemeClr val="tx1"/>
                </a:solidFill>
                <a:latin typeface="Verdana" panose="020B0604030504040204" pitchFamily="34" charset="0"/>
                <a:ea typeface="ＭＳ Ｐゴシック" panose="020B0600070205080204" pitchFamily="34" charset="-128"/>
                <a:cs typeface="Verdana" panose="020B0604030504040204" pitchFamily="34" charset="0"/>
              </a:defRPr>
            </a:lvl1pPr>
            <a:lvl2pPr marL="37931725" indent="-37474525" eaLnBrk="0" hangingPunct="0">
              <a:spcBef>
                <a:spcPct val="20000"/>
              </a:spcBef>
              <a:buClr>
                <a:srgbClr val="283897"/>
              </a:buClr>
              <a:buChar char="–"/>
              <a:defRPr sz="2800">
                <a:solidFill>
                  <a:schemeClr val="tx1"/>
                </a:solidFill>
                <a:latin typeface="Verdana" panose="020B0604030504040204" pitchFamily="34" charset="0"/>
                <a:ea typeface="ＭＳ Ｐゴシック" panose="020B0600070205080204" pitchFamily="34" charset="-128"/>
                <a:cs typeface="Verdana" panose="020B0604030504040204" pitchFamily="34" charset="0"/>
              </a:defRPr>
            </a:lvl2pPr>
            <a:lvl3pPr marL="1085850" indent="-228600" eaLnBrk="0" hangingPunct="0">
              <a:spcBef>
                <a:spcPct val="20000"/>
              </a:spcBef>
              <a:buClr>
                <a:srgbClr val="F06F5A"/>
              </a:buClr>
              <a:buFont typeface="Wingdings" panose="05000000000000000000" pitchFamily="2" charset="2"/>
              <a:buChar char="§"/>
              <a:defRPr sz="2600">
                <a:solidFill>
                  <a:schemeClr val="tx1"/>
                </a:solidFill>
                <a:latin typeface="Verdana" panose="020B0604030504040204" pitchFamily="34" charset="0"/>
                <a:ea typeface="ＭＳ Ｐゴシック" panose="020B0600070205080204" pitchFamily="34" charset="-128"/>
                <a:cs typeface="Verdana" panose="020B0604030504040204" pitchFamily="34" charset="0"/>
              </a:defRPr>
            </a:lvl3pPr>
            <a:lvl4pPr marL="1428750" indent="-228600" eaLnBrk="0" hangingPunct="0">
              <a:spcBef>
                <a:spcPct val="20000"/>
              </a:spcBef>
              <a:buClr>
                <a:srgbClr val="283897"/>
              </a:buClr>
              <a:buChar char="–"/>
              <a:defRPr sz="2400">
                <a:solidFill>
                  <a:schemeClr val="tx1"/>
                </a:solidFill>
                <a:latin typeface="Verdana" panose="020B0604030504040204" pitchFamily="34" charset="0"/>
                <a:ea typeface="ＭＳ Ｐゴシック" panose="020B0600070205080204" pitchFamily="34" charset="-128"/>
                <a:cs typeface="Verdana" panose="020B0604030504040204" pitchFamily="34" charset="0"/>
              </a:defRPr>
            </a:lvl4pPr>
            <a:lvl5pPr marL="1771650" indent="-228600" eaLnBrk="0" hangingPunct="0">
              <a:spcBef>
                <a:spcPct val="20000"/>
              </a:spcBef>
              <a:buClr>
                <a:srgbClr val="283897"/>
              </a:buClr>
              <a:buFont typeface="Times" panose="02020603050405020304" pitchFamily="18" charset="0"/>
              <a:buChar char="•"/>
              <a:defRPr sz="2200">
                <a:solidFill>
                  <a:schemeClr val="tx1"/>
                </a:solidFill>
                <a:latin typeface="Verdana" panose="020B0604030504040204" pitchFamily="34" charset="0"/>
                <a:ea typeface="ＭＳ Ｐゴシック" panose="020B0600070205080204" pitchFamily="34" charset="-128"/>
                <a:cs typeface="Verdana" panose="020B0604030504040204" pitchFamily="34" charset="0"/>
              </a:defRPr>
            </a:lvl5pPr>
            <a:lvl6pPr marL="2228850" indent="-228600" eaLnBrk="0" fontAlgn="base" hangingPunct="0">
              <a:spcBef>
                <a:spcPct val="20000"/>
              </a:spcBef>
              <a:spcAft>
                <a:spcPct val="0"/>
              </a:spcAft>
              <a:buClr>
                <a:srgbClr val="283897"/>
              </a:buClr>
              <a:buFont typeface="Times" panose="02020603050405020304" pitchFamily="18" charset="0"/>
              <a:buChar char="•"/>
              <a:defRPr sz="2200">
                <a:solidFill>
                  <a:schemeClr val="tx1"/>
                </a:solidFill>
                <a:latin typeface="Verdana" panose="020B0604030504040204" pitchFamily="34" charset="0"/>
                <a:ea typeface="ＭＳ Ｐゴシック" panose="020B0600070205080204" pitchFamily="34" charset="-128"/>
                <a:cs typeface="Verdana" panose="020B0604030504040204" pitchFamily="34" charset="0"/>
              </a:defRPr>
            </a:lvl6pPr>
            <a:lvl7pPr marL="2686050" indent="-228600" eaLnBrk="0" fontAlgn="base" hangingPunct="0">
              <a:spcBef>
                <a:spcPct val="20000"/>
              </a:spcBef>
              <a:spcAft>
                <a:spcPct val="0"/>
              </a:spcAft>
              <a:buClr>
                <a:srgbClr val="283897"/>
              </a:buClr>
              <a:buFont typeface="Times" panose="02020603050405020304" pitchFamily="18" charset="0"/>
              <a:buChar char="•"/>
              <a:defRPr sz="2200">
                <a:solidFill>
                  <a:schemeClr val="tx1"/>
                </a:solidFill>
                <a:latin typeface="Verdana" panose="020B0604030504040204" pitchFamily="34" charset="0"/>
                <a:ea typeface="ＭＳ Ｐゴシック" panose="020B0600070205080204" pitchFamily="34" charset="-128"/>
                <a:cs typeface="Verdana" panose="020B0604030504040204" pitchFamily="34" charset="0"/>
              </a:defRPr>
            </a:lvl7pPr>
            <a:lvl8pPr marL="3143250" indent="-228600" eaLnBrk="0" fontAlgn="base" hangingPunct="0">
              <a:spcBef>
                <a:spcPct val="20000"/>
              </a:spcBef>
              <a:spcAft>
                <a:spcPct val="0"/>
              </a:spcAft>
              <a:buClr>
                <a:srgbClr val="283897"/>
              </a:buClr>
              <a:buFont typeface="Times" panose="02020603050405020304" pitchFamily="18" charset="0"/>
              <a:buChar char="•"/>
              <a:defRPr sz="2200">
                <a:solidFill>
                  <a:schemeClr val="tx1"/>
                </a:solidFill>
                <a:latin typeface="Verdana" panose="020B0604030504040204" pitchFamily="34" charset="0"/>
                <a:ea typeface="ＭＳ Ｐゴシック" panose="020B0600070205080204" pitchFamily="34" charset="-128"/>
                <a:cs typeface="Verdana" panose="020B0604030504040204" pitchFamily="34" charset="0"/>
              </a:defRPr>
            </a:lvl8pPr>
            <a:lvl9pPr marL="3600450" indent="-228600" eaLnBrk="0" fontAlgn="base" hangingPunct="0">
              <a:spcBef>
                <a:spcPct val="20000"/>
              </a:spcBef>
              <a:spcAft>
                <a:spcPct val="0"/>
              </a:spcAft>
              <a:buClr>
                <a:srgbClr val="283897"/>
              </a:buClr>
              <a:buFont typeface="Times" panose="02020603050405020304" pitchFamily="18" charset="0"/>
              <a:buChar char="•"/>
              <a:defRPr sz="2200">
                <a:solidFill>
                  <a:schemeClr val="tx1"/>
                </a:solidFill>
                <a:latin typeface="Verdana" panose="020B0604030504040204" pitchFamily="34" charset="0"/>
                <a:ea typeface="ＭＳ Ｐゴシック" panose="020B0600070205080204" pitchFamily="34" charset="-128"/>
                <a:cs typeface="Verdana" panose="020B0604030504040204" pitchFamily="34" charset="0"/>
              </a:defRPr>
            </a:lvl9pPr>
          </a:lstStyle>
          <a:p>
            <a:pPr eaLnBrk="1" hangingPunct="1">
              <a:spcBef>
                <a:spcPct val="0"/>
              </a:spcBef>
              <a:buClrTx/>
              <a:buFontTx/>
              <a:buNone/>
            </a:pPr>
            <a:r>
              <a:rPr lang="en-US" altLang="en-US" sz="1100" i="1" smtClean="0">
                <a:solidFill>
                  <a:srgbClr val="000000"/>
                </a:solidFill>
              </a:rPr>
              <a:t>continued on next slide</a:t>
            </a:r>
          </a:p>
        </p:txBody>
      </p:sp>
    </p:spTree>
    <p:extLst>
      <p:ext uri="{BB962C8B-B14F-4D97-AF65-F5344CB8AC3E}">
        <p14:creationId xmlns:p14="http://schemas.microsoft.com/office/powerpoint/2010/main" val="231762486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noFill/>
          <a:extLst>
            <a:ext uri="{909E8E84-426E-40DD-AFC4-6F175D3DCCD1}">
              <a14:hiddenFill xmlns:a14="http://schemas.microsoft.com/office/drawing/2010/main">
                <a:solidFill>
                  <a:srgbClr val="283897"/>
                </a:solidFill>
              </a14:hiddenFill>
            </a:ext>
            <a:ext uri="{91240B29-F687-4F45-9708-019B960494DF}">
              <a14:hiddenLine xmlns:a14="http://schemas.microsoft.com/office/drawing/2010/main" w="9525">
                <a:solidFill>
                  <a:srgbClr val="283897"/>
                </a:solidFill>
                <a:miter lim="800000"/>
                <a:headEnd/>
                <a:tailEnd/>
              </a14:hiddenLine>
            </a:ext>
          </a:extLst>
        </p:spPr>
        <p:txBody>
          <a:bodyPr/>
          <a:lstStyle/>
          <a:p>
            <a:r>
              <a:rPr lang="en-US" altLang="en-US" b="1" smtClean="0">
                <a:latin typeface="Verdana" panose="020B0604030504040204" pitchFamily="34" charset="0"/>
              </a:rPr>
              <a:t>Table 3.4 (continued)   </a:t>
            </a:r>
            <a:r>
              <a:rPr lang="en-US" altLang="en-US" smtClean="0">
                <a:latin typeface="Verdana" panose="020B0604030504040204" pitchFamily="34" charset="0"/>
              </a:rPr>
              <a:t>Topical Drug Administration </a:t>
            </a:r>
            <a:endParaRPr lang="en-US" altLang="en-US" i="1" smtClean="0">
              <a:latin typeface="Verdana" panose="020B0604030504040204" pitchFamily="34" charset="0"/>
            </a:endParaRPr>
          </a:p>
        </p:txBody>
      </p:sp>
      <p:pic>
        <p:nvPicPr>
          <p:cNvPr id="54275" name="Picture 2" descr="Table 3.4b.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1054100"/>
            <a:ext cx="8229600" cy="429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6" name="TextBox 5"/>
          <p:cNvSpPr txBox="1">
            <a:spLocks noChangeArrowheads="1"/>
          </p:cNvSpPr>
          <p:nvPr/>
        </p:nvSpPr>
        <p:spPr bwMode="auto">
          <a:xfrm>
            <a:off x="7192963" y="5486400"/>
            <a:ext cx="1874837"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0177BF"/>
              </a:buClr>
              <a:buFont typeface="Times" panose="02020603050405020304" pitchFamily="18" charset="0"/>
              <a:buChar char="•"/>
              <a:defRPr sz="3000">
                <a:solidFill>
                  <a:schemeClr val="tx1"/>
                </a:solidFill>
                <a:latin typeface="Verdana" panose="020B0604030504040204" pitchFamily="34" charset="0"/>
                <a:ea typeface="ＭＳ Ｐゴシック" panose="020B0600070205080204" pitchFamily="34" charset="-128"/>
                <a:cs typeface="Verdana" panose="020B0604030504040204" pitchFamily="34" charset="0"/>
              </a:defRPr>
            </a:lvl1pPr>
            <a:lvl2pPr marL="37931725" indent="-37474525" eaLnBrk="0" hangingPunct="0">
              <a:spcBef>
                <a:spcPct val="20000"/>
              </a:spcBef>
              <a:buClr>
                <a:srgbClr val="283897"/>
              </a:buClr>
              <a:buChar char="–"/>
              <a:defRPr sz="2800">
                <a:solidFill>
                  <a:schemeClr val="tx1"/>
                </a:solidFill>
                <a:latin typeface="Verdana" panose="020B0604030504040204" pitchFamily="34" charset="0"/>
                <a:ea typeface="ＭＳ Ｐゴシック" panose="020B0600070205080204" pitchFamily="34" charset="-128"/>
                <a:cs typeface="Verdana" panose="020B0604030504040204" pitchFamily="34" charset="0"/>
              </a:defRPr>
            </a:lvl2pPr>
            <a:lvl3pPr marL="1085850" indent="-228600" eaLnBrk="0" hangingPunct="0">
              <a:spcBef>
                <a:spcPct val="20000"/>
              </a:spcBef>
              <a:buClr>
                <a:srgbClr val="F06F5A"/>
              </a:buClr>
              <a:buFont typeface="Wingdings" panose="05000000000000000000" pitchFamily="2" charset="2"/>
              <a:buChar char="§"/>
              <a:defRPr sz="2600">
                <a:solidFill>
                  <a:schemeClr val="tx1"/>
                </a:solidFill>
                <a:latin typeface="Verdana" panose="020B0604030504040204" pitchFamily="34" charset="0"/>
                <a:ea typeface="ＭＳ Ｐゴシック" panose="020B0600070205080204" pitchFamily="34" charset="-128"/>
                <a:cs typeface="Verdana" panose="020B0604030504040204" pitchFamily="34" charset="0"/>
              </a:defRPr>
            </a:lvl3pPr>
            <a:lvl4pPr marL="1428750" indent="-228600" eaLnBrk="0" hangingPunct="0">
              <a:spcBef>
                <a:spcPct val="20000"/>
              </a:spcBef>
              <a:buClr>
                <a:srgbClr val="283897"/>
              </a:buClr>
              <a:buChar char="–"/>
              <a:defRPr sz="2400">
                <a:solidFill>
                  <a:schemeClr val="tx1"/>
                </a:solidFill>
                <a:latin typeface="Verdana" panose="020B0604030504040204" pitchFamily="34" charset="0"/>
                <a:ea typeface="ＭＳ Ｐゴシック" panose="020B0600070205080204" pitchFamily="34" charset="-128"/>
                <a:cs typeface="Verdana" panose="020B0604030504040204" pitchFamily="34" charset="0"/>
              </a:defRPr>
            </a:lvl4pPr>
            <a:lvl5pPr marL="1771650" indent="-228600" eaLnBrk="0" hangingPunct="0">
              <a:spcBef>
                <a:spcPct val="20000"/>
              </a:spcBef>
              <a:buClr>
                <a:srgbClr val="283897"/>
              </a:buClr>
              <a:buFont typeface="Times" panose="02020603050405020304" pitchFamily="18" charset="0"/>
              <a:buChar char="•"/>
              <a:defRPr sz="2200">
                <a:solidFill>
                  <a:schemeClr val="tx1"/>
                </a:solidFill>
                <a:latin typeface="Verdana" panose="020B0604030504040204" pitchFamily="34" charset="0"/>
                <a:ea typeface="ＭＳ Ｐゴシック" panose="020B0600070205080204" pitchFamily="34" charset="-128"/>
                <a:cs typeface="Verdana" panose="020B0604030504040204" pitchFamily="34" charset="0"/>
              </a:defRPr>
            </a:lvl5pPr>
            <a:lvl6pPr marL="2228850" indent="-228600" eaLnBrk="0" fontAlgn="base" hangingPunct="0">
              <a:spcBef>
                <a:spcPct val="20000"/>
              </a:spcBef>
              <a:spcAft>
                <a:spcPct val="0"/>
              </a:spcAft>
              <a:buClr>
                <a:srgbClr val="283897"/>
              </a:buClr>
              <a:buFont typeface="Times" panose="02020603050405020304" pitchFamily="18" charset="0"/>
              <a:buChar char="•"/>
              <a:defRPr sz="2200">
                <a:solidFill>
                  <a:schemeClr val="tx1"/>
                </a:solidFill>
                <a:latin typeface="Verdana" panose="020B0604030504040204" pitchFamily="34" charset="0"/>
                <a:ea typeface="ＭＳ Ｐゴシック" panose="020B0600070205080204" pitchFamily="34" charset="-128"/>
                <a:cs typeface="Verdana" panose="020B0604030504040204" pitchFamily="34" charset="0"/>
              </a:defRPr>
            </a:lvl6pPr>
            <a:lvl7pPr marL="2686050" indent="-228600" eaLnBrk="0" fontAlgn="base" hangingPunct="0">
              <a:spcBef>
                <a:spcPct val="20000"/>
              </a:spcBef>
              <a:spcAft>
                <a:spcPct val="0"/>
              </a:spcAft>
              <a:buClr>
                <a:srgbClr val="283897"/>
              </a:buClr>
              <a:buFont typeface="Times" panose="02020603050405020304" pitchFamily="18" charset="0"/>
              <a:buChar char="•"/>
              <a:defRPr sz="2200">
                <a:solidFill>
                  <a:schemeClr val="tx1"/>
                </a:solidFill>
                <a:latin typeface="Verdana" panose="020B0604030504040204" pitchFamily="34" charset="0"/>
                <a:ea typeface="ＭＳ Ｐゴシック" panose="020B0600070205080204" pitchFamily="34" charset="-128"/>
                <a:cs typeface="Verdana" panose="020B0604030504040204" pitchFamily="34" charset="0"/>
              </a:defRPr>
            </a:lvl7pPr>
            <a:lvl8pPr marL="3143250" indent="-228600" eaLnBrk="0" fontAlgn="base" hangingPunct="0">
              <a:spcBef>
                <a:spcPct val="20000"/>
              </a:spcBef>
              <a:spcAft>
                <a:spcPct val="0"/>
              </a:spcAft>
              <a:buClr>
                <a:srgbClr val="283897"/>
              </a:buClr>
              <a:buFont typeface="Times" panose="02020603050405020304" pitchFamily="18" charset="0"/>
              <a:buChar char="•"/>
              <a:defRPr sz="2200">
                <a:solidFill>
                  <a:schemeClr val="tx1"/>
                </a:solidFill>
                <a:latin typeface="Verdana" panose="020B0604030504040204" pitchFamily="34" charset="0"/>
                <a:ea typeface="ＭＳ Ｐゴシック" panose="020B0600070205080204" pitchFamily="34" charset="-128"/>
                <a:cs typeface="Verdana" panose="020B0604030504040204" pitchFamily="34" charset="0"/>
              </a:defRPr>
            </a:lvl8pPr>
            <a:lvl9pPr marL="3600450" indent="-228600" eaLnBrk="0" fontAlgn="base" hangingPunct="0">
              <a:spcBef>
                <a:spcPct val="20000"/>
              </a:spcBef>
              <a:spcAft>
                <a:spcPct val="0"/>
              </a:spcAft>
              <a:buClr>
                <a:srgbClr val="283897"/>
              </a:buClr>
              <a:buFont typeface="Times" panose="02020603050405020304" pitchFamily="18" charset="0"/>
              <a:buChar char="•"/>
              <a:defRPr sz="2200">
                <a:solidFill>
                  <a:schemeClr val="tx1"/>
                </a:solidFill>
                <a:latin typeface="Verdana" panose="020B0604030504040204" pitchFamily="34" charset="0"/>
                <a:ea typeface="ＭＳ Ｐゴシック" panose="020B0600070205080204" pitchFamily="34" charset="-128"/>
                <a:cs typeface="Verdana" panose="020B0604030504040204" pitchFamily="34" charset="0"/>
              </a:defRPr>
            </a:lvl9pPr>
          </a:lstStyle>
          <a:p>
            <a:pPr eaLnBrk="1" hangingPunct="1">
              <a:spcBef>
                <a:spcPct val="0"/>
              </a:spcBef>
              <a:buClrTx/>
              <a:buFontTx/>
              <a:buNone/>
            </a:pPr>
            <a:r>
              <a:rPr lang="en-US" altLang="en-US" sz="1100" i="1" smtClean="0">
                <a:solidFill>
                  <a:srgbClr val="000000"/>
                </a:solidFill>
              </a:rPr>
              <a:t>continued on next slide</a:t>
            </a:r>
          </a:p>
        </p:txBody>
      </p:sp>
    </p:spTree>
    <p:extLst>
      <p:ext uri="{BB962C8B-B14F-4D97-AF65-F5344CB8AC3E}">
        <p14:creationId xmlns:p14="http://schemas.microsoft.com/office/powerpoint/2010/main" val="293380994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noFill/>
          <a:extLst>
            <a:ext uri="{909E8E84-426E-40DD-AFC4-6F175D3DCCD1}">
              <a14:hiddenFill xmlns:a14="http://schemas.microsoft.com/office/drawing/2010/main">
                <a:solidFill>
                  <a:srgbClr val="283897"/>
                </a:solidFill>
              </a14:hiddenFill>
            </a:ext>
            <a:ext uri="{91240B29-F687-4F45-9708-019B960494DF}">
              <a14:hiddenLine xmlns:a14="http://schemas.microsoft.com/office/drawing/2010/main" w="9525">
                <a:solidFill>
                  <a:srgbClr val="283897"/>
                </a:solidFill>
                <a:miter lim="800000"/>
                <a:headEnd/>
                <a:tailEnd/>
              </a14:hiddenLine>
            </a:ext>
          </a:extLst>
        </p:spPr>
        <p:txBody>
          <a:bodyPr/>
          <a:lstStyle/>
          <a:p>
            <a:r>
              <a:rPr lang="en-US" altLang="en-US" b="1" smtClean="0">
                <a:latin typeface="Verdana" panose="020B0604030504040204" pitchFamily="34" charset="0"/>
              </a:rPr>
              <a:t>Table 3.4 (continued)   </a:t>
            </a:r>
            <a:r>
              <a:rPr lang="en-US" altLang="en-US" smtClean="0">
                <a:latin typeface="Verdana" panose="020B0604030504040204" pitchFamily="34" charset="0"/>
              </a:rPr>
              <a:t>Topical Drug Administration </a:t>
            </a:r>
            <a:endParaRPr lang="en-US" altLang="en-US" i="1" smtClean="0">
              <a:latin typeface="Verdana" panose="020B0604030504040204" pitchFamily="34" charset="0"/>
            </a:endParaRPr>
          </a:p>
        </p:txBody>
      </p:sp>
      <p:pic>
        <p:nvPicPr>
          <p:cNvPr id="55299" name="Picture 2" descr="Table 3.4c.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1909763"/>
            <a:ext cx="8229600" cy="258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0" name="TextBox 5"/>
          <p:cNvSpPr txBox="1">
            <a:spLocks noChangeArrowheads="1"/>
          </p:cNvSpPr>
          <p:nvPr/>
        </p:nvSpPr>
        <p:spPr bwMode="auto">
          <a:xfrm>
            <a:off x="7192963" y="4462463"/>
            <a:ext cx="1874837"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0177BF"/>
              </a:buClr>
              <a:buFont typeface="Times" panose="02020603050405020304" pitchFamily="18" charset="0"/>
              <a:buChar char="•"/>
              <a:defRPr sz="3000">
                <a:solidFill>
                  <a:schemeClr val="tx1"/>
                </a:solidFill>
                <a:latin typeface="Verdana" panose="020B0604030504040204" pitchFamily="34" charset="0"/>
                <a:ea typeface="ＭＳ Ｐゴシック" panose="020B0600070205080204" pitchFamily="34" charset="-128"/>
                <a:cs typeface="Verdana" panose="020B0604030504040204" pitchFamily="34" charset="0"/>
              </a:defRPr>
            </a:lvl1pPr>
            <a:lvl2pPr marL="37931725" indent="-37474525" eaLnBrk="0" hangingPunct="0">
              <a:spcBef>
                <a:spcPct val="20000"/>
              </a:spcBef>
              <a:buClr>
                <a:srgbClr val="283897"/>
              </a:buClr>
              <a:buChar char="–"/>
              <a:defRPr sz="2800">
                <a:solidFill>
                  <a:schemeClr val="tx1"/>
                </a:solidFill>
                <a:latin typeface="Verdana" panose="020B0604030504040204" pitchFamily="34" charset="0"/>
                <a:ea typeface="ＭＳ Ｐゴシック" panose="020B0600070205080204" pitchFamily="34" charset="-128"/>
                <a:cs typeface="Verdana" panose="020B0604030504040204" pitchFamily="34" charset="0"/>
              </a:defRPr>
            </a:lvl2pPr>
            <a:lvl3pPr marL="1085850" indent="-228600" eaLnBrk="0" hangingPunct="0">
              <a:spcBef>
                <a:spcPct val="20000"/>
              </a:spcBef>
              <a:buClr>
                <a:srgbClr val="F06F5A"/>
              </a:buClr>
              <a:buFont typeface="Wingdings" panose="05000000000000000000" pitchFamily="2" charset="2"/>
              <a:buChar char="§"/>
              <a:defRPr sz="2600">
                <a:solidFill>
                  <a:schemeClr val="tx1"/>
                </a:solidFill>
                <a:latin typeface="Verdana" panose="020B0604030504040204" pitchFamily="34" charset="0"/>
                <a:ea typeface="ＭＳ Ｐゴシック" panose="020B0600070205080204" pitchFamily="34" charset="-128"/>
                <a:cs typeface="Verdana" panose="020B0604030504040204" pitchFamily="34" charset="0"/>
              </a:defRPr>
            </a:lvl3pPr>
            <a:lvl4pPr marL="1428750" indent="-228600" eaLnBrk="0" hangingPunct="0">
              <a:spcBef>
                <a:spcPct val="20000"/>
              </a:spcBef>
              <a:buClr>
                <a:srgbClr val="283897"/>
              </a:buClr>
              <a:buChar char="–"/>
              <a:defRPr sz="2400">
                <a:solidFill>
                  <a:schemeClr val="tx1"/>
                </a:solidFill>
                <a:latin typeface="Verdana" panose="020B0604030504040204" pitchFamily="34" charset="0"/>
                <a:ea typeface="ＭＳ Ｐゴシック" panose="020B0600070205080204" pitchFamily="34" charset="-128"/>
                <a:cs typeface="Verdana" panose="020B0604030504040204" pitchFamily="34" charset="0"/>
              </a:defRPr>
            </a:lvl4pPr>
            <a:lvl5pPr marL="1771650" indent="-228600" eaLnBrk="0" hangingPunct="0">
              <a:spcBef>
                <a:spcPct val="20000"/>
              </a:spcBef>
              <a:buClr>
                <a:srgbClr val="283897"/>
              </a:buClr>
              <a:buFont typeface="Times" panose="02020603050405020304" pitchFamily="18" charset="0"/>
              <a:buChar char="•"/>
              <a:defRPr sz="2200">
                <a:solidFill>
                  <a:schemeClr val="tx1"/>
                </a:solidFill>
                <a:latin typeface="Verdana" panose="020B0604030504040204" pitchFamily="34" charset="0"/>
                <a:ea typeface="ＭＳ Ｐゴシック" panose="020B0600070205080204" pitchFamily="34" charset="-128"/>
                <a:cs typeface="Verdana" panose="020B0604030504040204" pitchFamily="34" charset="0"/>
              </a:defRPr>
            </a:lvl5pPr>
            <a:lvl6pPr marL="2228850" indent="-228600" eaLnBrk="0" fontAlgn="base" hangingPunct="0">
              <a:spcBef>
                <a:spcPct val="20000"/>
              </a:spcBef>
              <a:spcAft>
                <a:spcPct val="0"/>
              </a:spcAft>
              <a:buClr>
                <a:srgbClr val="283897"/>
              </a:buClr>
              <a:buFont typeface="Times" panose="02020603050405020304" pitchFamily="18" charset="0"/>
              <a:buChar char="•"/>
              <a:defRPr sz="2200">
                <a:solidFill>
                  <a:schemeClr val="tx1"/>
                </a:solidFill>
                <a:latin typeface="Verdana" panose="020B0604030504040204" pitchFamily="34" charset="0"/>
                <a:ea typeface="ＭＳ Ｐゴシック" panose="020B0600070205080204" pitchFamily="34" charset="-128"/>
                <a:cs typeface="Verdana" panose="020B0604030504040204" pitchFamily="34" charset="0"/>
              </a:defRPr>
            </a:lvl6pPr>
            <a:lvl7pPr marL="2686050" indent="-228600" eaLnBrk="0" fontAlgn="base" hangingPunct="0">
              <a:spcBef>
                <a:spcPct val="20000"/>
              </a:spcBef>
              <a:spcAft>
                <a:spcPct val="0"/>
              </a:spcAft>
              <a:buClr>
                <a:srgbClr val="283897"/>
              </a:buClr>
              <a:buFont typeface="Times" panose="02020603050405020304" pitchFamily="18" charset="0"/>
              <a:buChar char="•"/>
              <a:defRPr sz="2200">
                <a:solidFill>
                  <a:schemeClr val="tx1"/>
                </a:solidFill>
                <a:latin typeface="Verdana" panose="020B0604030504040204" pitchFamily="34" charset="0"/>
                <a:ea typeface="ＭＳ Ｐゴシック" panose="020B0600070205080204" pitchFamily="34" charset="-128"/>
                <a:cs typeface="Verdana" panose="020B0604030504040204" pitchFamily="34" charset="0"/>
              </a:defRPr>
            </a:lvl7pPr>
            <a:lvl8pPr marL="3143250" indent="-228600" eaLnBrk="0" fontAlgn="base" hangingPunct="0">
              <a:spcBef>
                <a:spcPct val="20000"/>
              </a:spcBef>
              <a:spcAft>
                <a:spcPct val="0"/>
              </a:spcAft>
              <a:buClr>
                <a:srgbClr val="283897"/>
              </a:buClr>
              <a:buFont typeface="Times" panose="02020603050405020304" pitchFamily="18" charset="0"/>
              <a:buChar char="•"/>
              <a:defRPr sz="2200">
                <a:solidFill>
                  <a:schemeClr val="tx1"/>
                </a:solidFill>
                <a:latin typeface="Verdana" panose="020B0604030504040204" pitchFamily="34" charset="0"/>
                <a:ea typeface="ＭＳ Ｐゴシック" panose="020B0600070205080204" pitchFamily="34" charset="-128"/>
                <a:cs typeface="Verdana" panose="020B0604030504040204" pitchFamily="34" charset="0"/>
              </a:defRPr>
            </a:lvl8pPr>
            <a:lvl9pPr marL="3600450" indent="-228600" eaLnBrk="0" fontAlgn="base" hangingPunct="0">
              <a:spcBef>
                <a:spcPct val="20000"/>
              </a:spcBef>
              <a:spcAft>
                <a:spcPct val="0"/>
              </a:spcAft>
              <a:buClr>
                <a:srgbClr val="283897"/>
              </a:buClr>
              <a:buFont typeface="Times" panose="02020603050405020304" pitchFamily="18" charset="0"/>
              <a:buChar char="•"/>
              <a:defRPr sz="2200">
                <a:solidFill>
                  <a:schemeClr val="tx1"/>
                </a:solidFill>
                <a:latin typeface="Verdana" panose="020B0604030504040204" pitchFamily="34" charset="0"/>
                <a:ea typeface="ＭＳ Ｐゴシック" panose="020B0600070205080204" pitchFamily="34" charset="-128"/>
                <a:cs typeface="Verdana" panose="020B0604030504040204" pitchFamily="34" charset="0"/>
              </a:defRPr>
            </a:lvl9pPr>
          </a:lstStyle>
          <a:p>
            <a:pPr eaLnBrk="1" hangingPunct="1">
              <a:spcBef>
                <a:spcPct val="0"/>
              </a:spcBef>
              <a:buClrTx/>
              <a:buFontTx/>
              <a:buNone/>
            </a:pPr>
            <a:r>
              <a:rPr lang="en-US" altLang="en-US" sz="1100" i="1" smtClean="0">
                <a:solidFill>
                  <a:srgbClr val="000000"/>
                </a:solidFill>
              </a:rPr>
              <a:t>continued on next slide</a:t>
            </a:r>
          </a:p>
        </p:txBody>
      </p:sp>
    </p:spTree>
    <p:extLst>
      <p:ext uri="{BB962C8B-B14F-4D97-AF65-F5344CB8AC3E}">
        <p14:creationId xmlns:p14="http://schemas.microsoft.com/office/powerpoint/2010/main" val="90130918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noFill/>
          <a:extLst>
            <a:ext uri="{909E8E84-426E-40DD-AFC4-6F175D3DCCD1}">
              <a14:hiddenFill xmlns:a14="http://schemas.microsoft.com/office/drawing/2010/main">
                <a:solidFill>
                  <a:srgbClr val="283897"/>
                </a:solidFill>
              </a14:hiddenFill>
            </a:ext>
            <a:ext uri="{91240B29-F687-4F45-9708-019B960494DF}">
              <a14:hiddenLine xmlns:a14="http://schemas.microsoft.com/office/drawing/2010/main" w="9525">
                <a:solidFill>
                  <a:srgbClr val="283897"/>
                </a:solidFill>
                <a:miter lim="800000"/>
                <a:headEnd/>
                <a:tailEnd/>
              </a14:hiddenLine>
            </a:ext>
          </a:extLst>
        </p:spPr>
        <p:txBody>
          <a:bodyPr/>
          <a:lstStyle/>
          <a:p>
            <a:r>
              <a:rPr lang="en-US" altLang="en-US" b="1" smtClean="0">
                <a:latin typeface="Verdana" panose="020B0604030504040204" pitchFamily="34" charset="0"/>
              </a:rPr>
              <a:t>Table 3.4 (continued)   </a:t>
            </a:r>
            <a:r>
              <a:rPr lang="en-US" altLang="en-US" smtClean="0">
                <a:latin typeface="Verdana" panose="020B0604030504040204" pitchFamily="34" charset="0"/>
              </a:rPr>
              <a:t>Topical Drug Administration </a:t>
            </a:r>
            <a:endParaRPr lang="en-US" altLang="en-US" i="1" smtClean="0">
              <a:latin typeface="Verdana" panose="020B0604030504040204" pitchFamily="34" charset="0"/>
            </a:endParaRPr>
          </a:p>
        </p:txBody>
      </p:sp>
      <p:pic>
        <p:nvPicPr>
          <p:cNvPr id="56323" name="Picture 2" descr="Table 3.4d.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1735138"/>
            <a:ext cx="8229600" cy="293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726529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2400" cy="1066800"/>
          </a:xfrm>
        </p:spPr>
        <p:txBody>
          <a:bodyPr/>
          <a:lstStyle/>
          <a:p>
            <a:r>
              <a:rPr lang="en-US" dirty="0" smtClean="0"/>
              <a:t>Administering via Inhalation</a:t>
            </a:r>
            <a:endParaRPr lang="en-US" dirty="0"/>
          </a:p>
        </p:txBody>
      </p:sp>
      <p:sp>
        <p:nvSpPr>
          <p:cNvPr id="3" name="Content Placeholder 2"/>
          <p:cNvSpPr>
            <a:spLocks noGrp="1"/>
          </p:cNvSpPr>
          <p:nvPr>
            <p:ph idx="1"/>
          </p:nvPr>
        </p:nvSpPr>
        <p:spPr>
          <a:xfrm>
            <a:off x="685800" y="1676399"/>
            <a:ext cx="7772400" cy="4724401"/>
          </a:xfrm>
        </p:spPr>
        <p:txBody>
          <a:bodyPr/>
          <a:lstStyle/>
          <a:p>
            <a:r>
              <a:rPr lang="en-US" dirty="0" smtClean="0"/>
              <a:t>Aerosol spray, mist, or powder via handheld inhalers; used for respiratory “rescue” and “maintenance”</a:t>
            </a:r>
          </a:p>
          <a:p>
            <a:pPr lvl="1">
              <a:buNone/>
            </a:pPr>
            <a:endParaRPr lang="en-US" dirty="0" smtClean="0"/>
          </a:p>
          <a:p>
            <a:r>
              <a:rPr lang="en-US" dirty="0" smtClean="0"/>
              <a:t>Some medications create serious systemic side effects.</a:t>
            </a:r>
            <a:endParaRPr lang="en-US"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2" name="Rectangle 4"/>
          <p:cNvSpPr>
            <a:spLocks noGrp="1" noChangeArrowheads="1"/>
          </p:cNvSpPr>
          <p:nvPr>
            <p:ph type="title"/>
          </p:nvPr>
        </p:nvSpPr>
        <p:spPr/>
        <p:txBody>
          <a:bodyPr/>
          <a:lstStyle/>
          <a:p>
            <a:pPr>
              <a:defRPr/>
            </a:pPr>
            <a:r>
              <a:rPr lang="en-US"/>
              <a:t>Using a Metered Dose Inhaler (MDI) </a:t>
            </a:r>
          </a:p>
        </p:txBody>
      </p:sp>
      <p:sp>
        <p:nvSpPr>
          <p:cNvPr id="72707" name="Rectangle 5"/>
          <p:cNvSpPr>
            <a:spLocks noGrp="1" noChangeArrowheads="1"/>
          </p:cNvSpPr>
          <p:nvPr>
            <p:ph type="body" idx="1"/>
          </p:nvPr>
        </p:nvSpPr>
        <p:spPr/>
        <p:txBody>
          <a:bodyPr/>
          <a:lstStyle/>
          <a:p>
            <a:r>
              <a:rPr lang="en-US" smtClean="0"/>
              <a:t>Client teaching a client to use an MDI</a:t>
            </a:r>
          </a:p>
          <a:p>
            <a:r>
              <a:rPr lang="en-US" smtClean="0"/>
              <a:t>Remove the mouthpiece cap</a:t>
            </a:r>
          </a:p>
          <a:p>
            <a:r>
              <a:rPr lang="en-US" smtClean="0"/>
              <a:t>Exhale comfortably</a:t>
            </a:r>
          </a:p>
          <a:p>
            <a:r>
              <a:rPr lang="en-US" smtClean="0"/>
              <a:t>Hold canister upside down</a:t>
            </a:r>
          </a:p>
          <a:p>
            <a:r>
              <a:rPr lang="en-US" smtClean="0"/>
              <a:t>Press down once and inhale slowly and deeply through the mouth</a:t>
            </a:r>
          </a:p>
          <a:p>
            <a:r>
              <a:rPr lang="en-US" smtClean="0"/>
              <a:t>Hold your breath for 10 seconds or as long as you can</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457200" y="320040"/>
            <a:ext cx="7239000" cy="1143000"/>
          </a:xfrm>
        </p:spPr>
        <p:txBody>
          <a:bodyPr>
            <a:normAutofit fontScale="90000"/>
          </a:bodyPr>
          <a:lstStyle/>
          <a:p>
            <a:pPr eaLnBrk="1" fontAlgn="auto" hangingPunct="1">
              <a:spcAft>
                <a:spcPts val="0"/>
              </a:spcAft>
              <a:defRPr/>
            </a:pPr>
            <a:r>
              <a:rPr lang="en-US" dirty="0"/>
              <a:t>Locating Information on Drug Labels and Package Inserts</a:t>
            </a:r>
          </a:p>
        </p:txBody>
      </p:sp>
      <p:sp>
        <p:nvSpPr>
          <p:cNvPr id="21507" name="Rectangle 3"/>
          <p:cNvSpPr>
            <a:spLocks noGrp="1" noChangeArrowheads="1"/>
          </p:cNvSpPr>
          <p:nvPr>
            <p:ph idx="1"/>
          </p:nvPr>
        </p:nvSpPr>
        <p:spPr/>
        <p:txBody>
          <a:bodyPr/>
          <a:lstStyle/>
          <a:p>
            <a:pPr eaLnBrk="1" hangingPunct="1">
              <a:spcBef>
                <a:spcPct val="40000"/>
              </a:spcBef>
              <a:buFont typeface="Wingdings" pitchFamily="2" charset="2"/>
              <a:buChar char="Ø"/>
            </a:pPr>
            <a:r>
              <a:rPr lang="en-US" sz="2400" smtClean="0"/>
              <a:t>Drug name</a:t>
            </a:r>
            <a:endParaRPr lang="en-US" sz="800" smtClean="0"/>
          </a:p>
          <a:p>
            <a:pPr eaLnBrk="1" hangingPunct="1">
              <a:spcBef>
                <a:spcPct val="40000"/>
              </a:spcBef>
              <a:buFont typeface="Wingdings" pitchFamily="2" charset="2"/>
              <a:buChar char="Ø"/>
            </a:pPr>
            <a:r>
              <a:rPr lang="en-US" sz="2400" smtClean="0"/>
              <a:t>Form of the drug</a:t>
            </a:r>
            <a:endParaRPr lang="en-US" sz="800" smtClean="0"/>
          </a:p>
          <a:p>
            <a:pPr eaLnBrk="1" hangingPunct="1">
              <a:spcBef>
                <a:spcPct val="40000"/>
              </a:spcBef>
              <a:buFont typeface="Wingdings" pitchFamily="2" charset="2"/>
              <a:buChar char="Ø"/>
            </a:pPr>
            <a:r>
              <a:rPr lang="en-US" sz="2400" smtClean="0"/>
              <a:t>Dosage strength</a:t>
            </a:r>
          </a:p>
          <a:p>
            <a:pPr eaLnBrk="1" hangingPunct="1">
              <a:spcBef>
                <a:spcPct val="40000"/>
              </a:spcBef>
              <a:buFont typeface="Wingdings" pitchFamily="2" charset="2"/>
              <a:buChar char="Ø"/>
            </a:pPr>
            <a:r>
              <a:rPr lang="en-US" sz="2400" smtClean="0"/>
              <a:t>Total amount in the container</a:t>
            </a:r>
          </a:p>
          <a:p>
            <a:pPr eaLnBrk="1" hangingPunct="1">
              <a:spcBef>
                <a:spcPct val="40000"/>
              </a:spcBef>
              <a:buFont typeface="Wingdings" pitchFamily="2" charset="2"/>
              <a:buChar char="Ø"/>
            </a:pPr>
            <a:r>
              <a:rPr lang="en-US" sz="2400" smtClean="0"/>
              <a:t>Warnings</a:t>
            </a:r>
          </a:p>
          <a:p>
            <a:pPr eaLnBrk="1" hangingPunct="1">
              <a:spcBef>
                <a:spcPct val="40000"/>
              </a:spcBef>
              <a:buFont typeface="Wingdings" pitchFamily="2" charset="2"/>
              <a:buChar char="Ø"/>
            </a:pPr>
            <a:r>
              <a:rPr lang="en-US" sz="2400" smtClean="0"/>
              <a:t>Route of administration</a:t>
            </a:r>
          </a:p>
          <a:p>
            <a:pPr eaLnBrk="1" hangingPunct="1">
              <a:spcBef>
                <a:spcPct val="40000"/>
              </a:spcBef>
              <a:buFont typeface="Wingdings" pitchFamily="2" charset="2"/>
              <a:buChar char="Ø"/>
            </a:pPr>
            <a:r>
              <a:rPr lang="en-US" sz="2400" smtClean="0"/>
              <a:t>Storage requirements</a:t>
            </a:r>
          </a:p>
          <a:p>
            <a:pPr eaLnBrk="1" hangingPunct="1">
              <a:spcBef>
                <a:spcPct val="40000"/>
              </a:spcBef>
              <a:buFont typeface="Wingdings" pitchFamily="2" charset="2"/>
              <a:buChar char="Ø"/>
            </a:pPr>
            <a:r>
              <a:rPr lang="en-US" sz="2400" smtClean="0"/>
              <a:t>Manufacturing information</a:t>
            </a:r>
          </a:p>
        </p:txBody>
      </p:sp>
      <p:pic>
        <p:nvPicPr>
          <p:cNvPr id="21508" name="Picture 4" descr="Synthroid 112 mcg"/>
          <p:cNvPicPr>
            <a:picLocks noChangeAspect="1" noChangeArrowheads="1"/>
          </p:cNvPicPr>
          <p:nvPr/>
        </p:nvPicPr>
        <p:blipFill>
          <a:blip r:embed="rId2" cstate="print"/>
          <a:srcRect/>
          <a:stretch>
            <a:fillRect/>
          </a:stretch>
        </p:blipFill>
        <p:spPr bwMode="auto">
          <a:xfrm>
            <a:off x="4953000" y="1963738"/>
            <a:ext cx="3581400" cy="3979862"/>
          </a:xfrm>
          <a:prstGeom prst="rect">
            <a:avLst/>
          </a:prstGeom>
          <a:noFill/>
          <a:ln w="9525">
            <a:noFill/>
            <a:miter lim="800000"/>
            <a:headEnd/>
            <a:tailEnd/>
          </a:ln>
        </p:spPr>
      </p:pic>
      <p:sp>
        <p:nvSpPr>
          <p:cNvPr id="5125" name="Line 5"/>
          <p:cNvSpPr>
            <a:spLocks noChangeShapeType="1"/>
          </p:cNvSpPr>
          <p:nvPr/>
        </p:nvSpPr>
        <p:spPr bwMode="auto">
          <a:xfrm flipV="1">
            <a:off x="4419600" y="5257800"/>
            <a:ext cx="3048000" cy="533400"/>
          </a:xfrm>
          <a:prstGeom prst="line">
            <a:avLst/>
          </a:prstGeom>
          <a:noFill/>
          <a:ln w="38100">
            <a:solidFill>
              <a:schemeClr val="accent1"/>
            </a:solidFill>
            <a:round/>
            <a:headEnd/>
            <a:tailEnd type="triangle" w="med" len="med"/>
          </a:ln>
        </p:spPr>
        <p:txBody>
          <a:bodyPr/>
          <a:lstStyle/>
          <a:p>
            <a:endParaRPr lang="en-US"/>
          </a:p>
        </p:txBody>
      </p:sp>
      <p:sp>
        <p:nvSpPr>
          <p:cNvPr id="5126" name="Line 6"/>
          <p:cNvSpPr>
            <a:spLocks noChangeShapeType="1"/>
          </p:cNvSpPr>
          <p:nvPr/>
        </p:nvSpPr>
        <p:spPr bwMode="auto">
          <a:xfrm flipV="1">
            <a:off x="3733800" y="3962400"/>
            <a:ext cx="3810000" cy="1371600"/>
          </a:xfrm>
          <a:prstGeom prst="line">
            <a:avLst/>
          </a:prstGeom>
          <a:noFill/>
          <a:ln w="38100">
            <a:solidFill>
              <a:schemeClr val="accent1"/>
            </a:solidFill>
            <a:round/>
            <a:headEnd/>
            <a:tailEnd type="triangle" w="med" len="med"/>
          </a:ln>
        </p:spPr>
        <p:txBody>
          <a:bodyPr/>
          <a:lstStyle/>
          <a:p>
            <a:endParaRPr lang="en-US"/>
          </a:p>
        </p:txBody>
      </p:sp>
      <p:sp>
        <p:nvSpPr>
          <p:cNvPr id="5127" name="Line 7"/>
          <p:cNvSpPr>
            <a:spLocks noChangeShapeType="1"/>
          </p:cNvSpPr>
          <p:nvPr/>
        </p:nvSpPr>
        <p:spPr bwMode="auto">
          <a:xfrm flipV="1">
            <a:off x="4038600" y="2895600"/>
            <a:ext cx="3429000" cy="1905000"/>
          </a:xfrm>
          <a:prstGeom prst="line">
            <a:avLst/>
          </a:prstGeom>
          <a:noFill/>
          <a:ln w="38100">
            <a:solidFill>
              <a:schemeClr val="accent1"/>
            </a:solidFill>
            <a:round/>
            <a:headEnd/>
            <a:tailEnd type="triangle" w="med" len="med"/>
          </a:ln>
        </p:spPr>
        <p:txBody>
          <a:bodyPr/>
          <a:lstStyle/>
          <a:p>
            <a:endParaRPr lang="en-US"/>
          </a:p>
        </p:txBody>
      </p:sp>
      <p:sp>
        <p:nvSpPr>
          <p:cNvPr id="5128" name="Line 8"/>
          <p:cNvSpPr>
            <a:spLocks noChangeShapeType="1"/>
          </p:cNvSpPr>
          <p:nvPr/>
        </p:nvSpPr>
        <p:spPr bwMode="auto">
          <a:xfrm flipV="1">
            <a:off x="2438400" y="2209800"/>
            <a:ext cx="5105400" cy="2057400"/>
          </a:xfrm>
          <a:prstGeom prst="line">
            <a:avLst/>
          </a:prstGeom>
          <a:noFill/>
          <a:ln w="38100">
            <a:solidFill>
              <a:schemeClr val="accent1"/>
            </a:solidFill>
            <a:round/>
            <a:headEnd/>
            <a:tailEnd type="triangle" w="med" len="med"/>
          </a:ln>
        </p:spPr>
        <p:txBody>
          <a:bodyPr/>
          <a:lstStyle/>
          <a:p>
            <a:endParaRPr lang="en-US"/>
          </a:p>
        </p:txBody>
      </p:sp>
      <p:sp>
        <p:nvSpPr>
          <p:cNvPr id="5129" name="Line 9"/>
          <p:cNvSpPr>
            <a:spLocks noChangeShapeType="1"/>
          </p:cNvSpPr>
          <p:nvPr/>
        </p:nvSpPr>
        <p:spPr bwMode="auto">
          <a:xfrm rot="21394952" flipV="1">
            <a:off x="4656138" y="2363788"/>
            <a:ext cx="1593850" cy="1336675"/>
          </a:xfrm>
          <a:prstGeom prst="line">
            <a:avLst/>
          </a:prstGeom>
          <a:noFill/>
          <a:ln w="38100">
            <a:solidFill>
              <a:schemeClr val="accent1"/>
            </a:solidFill>
            <a:round/>
            <a:headEnd/>
            <a:tailEnd type="triangle" w="med" len="med"/>
          </a:ln>
        </p:spPr>
        <p:txBody>
          <a:bodyPr wrap="none" anchor="ctr"/>
          <a:lstStyle/>
          <a:p>
            <a:endParaRPr lang="en-US"/>
          </a:p>
        </p:txBody>
      </p:sp>
      <p:sp>
        <p:nvSpPr>
          <p:cNvPr id="5130" name="Line 10"/>
          <p:cNvSpPr>
            <a:spLocks noChangeShapeType="1"/>
          </p:cNvSpPr>
          <p:nvPr/>
        </p:nvSpPr>
        <p:spPr bwMode="auto">
          <a:xfrm>
            <a:off x="3124200" y="3276600"/>
            <a:ext cx="2971800" cy="838200"/>
          </a:xfrm>
          <a:prstGeom prst="line">
            <a:avLst/>
          </a:prstGeom>
          <a:noFill/>
          <a:ln w="38100">
            <a:solidFill>
              <a:schemeClr val="accent1"/>
            </a:solidFill>
            <a:round/>
            <a:headEnd/>
            <a:tailEnd type="triangle" w="med" len="med"/>
          </a:ln>
        </p:spPr>
        <p:txBody>
          <a:bodyPr/>
          <a:lstStyle/>
          <a:p>
            <a:endParaRPr lang="en-US"/>
          </a:p>
        </p:txBody>
      </p:sp>
      <p:sp>
        <p:nvSpPr>
          <p:cNvPr id="5131" name="Line 11"/>
          <p:cNvSpPr>
            <a:spLocks noChangeShapeType="1"/>
          </p:cNvSpPr>
          <p:nvPr/>
        </p:nvSpPr>
        <p:spPr bwMode="auto">
          <a:xfrm>
            <a:off x="3276600" y="2743200"/>
            <a:ext cx="3048000" cy="990600"/>
          </a:xfrm>
          <a:prstGeom prst="line">
            <a:avLst/>
          </a:prstGeom>
          <a:noFill/>
          <a:ln w="38100">
            <a:solidFill>
              <a:schemeClr val="accent1"/>
            </a:solidFill>
            <a:round/>
            <a:headEnd/>
            <a:tailEnd type="triangle" w="med" len="med"/>
          </a:ln>
        </p:spPr>
        <p:txBody>
          <a:bodyPr/>
          <a:lstStyle/>
          <a:p>
            <a:endParaRPr lang="en-US"/>
          </a:p>
        </p:txBody>
      </p:sp>
      <p:sp>
        <p:nvSpPr>
          <p:cNvPr id="5132" name="Line 12"/>
          <p:cNvSpPr>
            <a:spLocks noChangeShapeType="1"/>
          </p:cNvSpPr>
          <p:nvPr/>
        </p:nvSpPr>
        <p:spPr bwMode="auto">
          <a:xfrm>
            <a:off x="2590800" y="2286000"/>
            <a:ext cx="3505200" cy="914400"/>
          </a:xfrm>
          <a:prstGeom prst="line">
            <a:avLst/>
          </a:prstGeom>
          <a:noFill/>
          <a:ln w="38100">
            <a:solidFill>
              <a:schemeClr val="accent1"/>
            </a:solidFill>
            <a:round/>
            <a:headEnd/>
            <a:tailEnd type="triangle" w="med" len="med"/>
          </a:ln>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8" fill="hold" grpId="0" nodeType="clickEffect">
                                  <p:stCondLst>
                                    <p:cond delay="0"/>
                                  </p:stCondLst>
                                  <p:childTnLst>
                                    <p:set>
                                      <p:cBhvr>
                                        <p:cTn id="6" dur="1" fill="hold">
                                          <p:stCondLst>
                                            <p:cond delay="0"/>
                                          </p:stCondLst>
                                        </p:cTn>
                                        <p:tgtEl>
                                          <p:spTgt spid="5132"/>
                                        </p:tgtEl>
                                        <p:attrNameLst>
                                          <p:attrName>style.visibility</p:attrName>
                                        </p:attrNameLst>
                                      </p:cBhvr>
                                      <p:to>
                                        <p:strVal val="visible"/>
                                      </p:to>
                                    </p:set>
                                    <p:anim calcmode="lin" valueType="num">
                                      <p:cBhvr>
                                        <p:cTn id="7" dur="500" fill="hold"/>
                                        <p:tgtEl>
                                          <p:spTgt spid="5132"/>
                                        </p:tgtEl>
                                        <p:attrNameLst>
                                          <p:attrName>ppt_x</p:attrName>
                                        </p:attrNameLst>
                                      </p:cBhvr>
                                      <p:tavLst>
                                        <p:tav tm="0">
                                          <p:val>
                                            <p:strVal val="#ppt_x-#ppt_w/2"/>
                                          </p:val>
                                        </p:tav>
                                        <p:tav tm="100000">
                                          <p:val>
                                            <p:strVal val="#ppt_x"/>
                                          </p:val>
                                        </p:tav>
                                      </p:tavLst>
                                    </p:anim>
                                    <p:anim calcmode="lin" valueType="num">
                                      <p:cBhvr>
                                        <p:cTn id="8" dur="500" fill="hold"/>
                                        <p:tgtEl>
                                          <p:spTgt spid="5132"/>
                                        </p:tgtEl>
                                        <p:attrNameLst>
                                          <p:attrName>ppt_y</p:attrName>
                                        </p:attrNameLst>
                                      </p:cBhvr>
                                      <p:tavLst>
                                        <p:tav tm="0">
                                          <p:val>
                                            <p:strVal val="#ppt_y"/>
                                          </p:val>
                                        </p:tav>
                                        <p:tav tm="100000">
                                          <p:val>
                                            <p:strVal val="#ppt_y"/>
                                          </p:val>
                                        </p:tav>
                                      </p:tavLst>
                                    </p:anim>
                                    <p:anim calcmode="lin" valueType="num">
                                      <p:cBhvr>
                                        <p:cTn id="9" dur="500" fill="hold"/>
                                        <p:tgtEl>
                                          <p:spTgt spid="5132"/>
                                        </p:tgtEl>
                                        <p:attrNameLst>
                                          <p:attrName>ppt_w</p:attrName>
                                        </p:attrNameLst>
                                      </p:cBhvr>
                                      <p:tavLst>
                                        <p:tav tm="0">
                                          <p:val>
                                            <p:fltVal val="0"/>
                                          </p:val>
                                        </p:tav>
                                        <p:tav tm="100000">
                                          <p:val>
                                            <p:strVal val="#ppt_w"/>
                                          </p:val>
                                        </p:tav>
                                      </p:tavLst>
                                    </p:anim>
                                    <p:anim calcmode="lin" valueType="num">
                                      <p:cBhvr>
                                        <p:cTn id="10" dur="500" fill="hold"/>
                                        <p:tgtEl>
                                          <p:spTgt spid="5132"/>
                                        </p:tgtEl>
                                        <p:attrNameLst>
                                          <p:attrName>ppt_h</p:attrName>
                                        </p:attrNameLst>
                                      </p:cBhvr>
                                      <p:tavLst>
                                        <p:tav tm="0">
                                          <p:val>
                                            <p:strVal val="#ppt_h"/>
                                          </p:val>
                                        </p:tav>
                                        <p:tav tm="100000">
                                          <p:val>
                                            <p:strVal val="#ppt_h"/>
                                          </p:val>
                                        </p:tav>
                                      </p:tavLst>
                                    </p:anim>
                                  </p:childTnLst>
                                  <p:subTnLst>
                                    <p:set>
                                      <p:cBhvr override="childStyle">
                                        <p:cTn dur="1" fill="hold" display="0" masterRel="nextClick" afterEffect="1"/>
                                        <p:tgtEl>
                                          <p:spTgt spid="5132"/>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7" presetClass="entr" presetSubtype="8" fill="hold" grpId="0" nodeType="clickEffect">
                                  <p:stCondLst>
                                    <p:cond delay="0"/>
                                  </p:stCondLst>
                                  <p:childTnLst>
                                    <p:set>
                                      <p:cBhvr>
                                        <p:cTn id="14" dur="1" fill="hold">
                                          <p:stCondLst>
                                            <p:cond delay="0"/>
                                          </p:stCondLst>
                                        </p:cTn>
                                        <p:tgtEl>
                                          <p:spTgt spid="5131"/>
                                        </p:tgtEl>
                                        <p:attrNameLst>
                                          <p:attrName>style.visibility</p:attrName>
                                        </p:attrNameLst>
                                      </p:cBhvr>
                                      <p:to>
                                        <p:strVal val="visible"/>
                                      </p:to>
                                    </p:set>
                                    <p:anim calcmode="lin" valueType="num">
                                      <p:cBhvr>
                                        <p:cTn id="15" dur="500" fill="hold"/>
                                        <p:tgtEl>
                                          <p:spTgt spid="5131"/>
                                        </p:tgtEl>
                                        <p:attrNameLst>
                                          <p:attrName>ppt_x</p:attrName>
                                        </p:attrNameLst>
                                      </p:cBhvr>
                                      <p:tavLst>
                                        <p:tav tm="0">
                                          <p:val>
                                            <p:strVal val="#ppt_x-#ppt_w/2"/>
                                          </p:val>
                                        </p:tav>
                                        <p:tav tm="100000">
                                          <p:val>
                                            <p:strVal val="#ppt_x"/>
                                          </p:val>
                                        </p:tav>
                                      </p:tavLst>
                                    </p:anim>
                                    <p:anim calcmode="lin" valueType="num">
                                      <p:cBhvr>
                                        <p:cTn id="16" dur="500" fill="hold"/>
                                        <p:tgtEl>
                                          <p:spTgt spid="5131"/>
                                        </p:tgtEl>
                                        <p:attrNameLst>
                                          <p:attrName>ppt_y</p:attrName>
                                        </p:attrNameLst>
                                      </p:cBhvr>
                                      <p:tavLst>
                                        <p:tav tm="0">
                                          <p:val>
                                            <p:strVal val="#ppt_y"/>
                                          </p:val>
                                        </p:tav>
                                        <p:tav tm="100000">
                                          <p:val>
                                            <p:strVal val="#ppt_y"/>
                                          </p:val>
                                        </p:tav>
                                      </p:tavLst>
                                    </p:anim>
                                    <p:anim calcmode="lin" valueType="num">
                                      <p:cBhvr>
                                        <p:cTn id="17" dur="500" fill="hold"/>
                                        <p:tgtEl>
                                          <p:spTgt spid="5131"/>
                                        </p:tgtEl>
                                        <p:attrNameLst>
                                          <p:attrName>ppt_w</p:attrName>
                                        </p:attrNameLst>
                                      </p:cBhvr>
                                      <p:tavLst>
                                        <p:tav tm="0">
                                          <p:val>
                                            <p:fltVal val="0"/>
                                          </p:val>
                                        </p:tav>
                                        <p:tav tm="100000">
                                          <p:val>
                                            <p:strVal val="#ppt_w"/>
                                          </p:val>
                                        </p:tav>
                                      </p:tavLst>
                                    </p:anim>
                                    <p:anim calcmode="lin" valueType="num">
                                      <p:cBhvr>
                                        <p:cTn id="18" dur="500" fill="hold"/>
                                        <p:tgtEl>
                                          <p:spTgt spid="5131"/>
                                        </p:tgtEl>
                                        <p:attrNameLst>
                                          <p:attrName>ppt_h</p:attrName>
                                        </p:attrNameLst>
                                      </p:cBhvr>
                                      <p:tavLst>
                                        <p:tav tm="0">
                                          <p:val>
                                            <p:strVal val="#ppt_h"/>
                                          </p:val>
                                        </p:tav>
                                        <p:tav tm="100000">
                                          <p:val>
                                            <p:strVal val="#ppt_h"/>
                                          </p:val>
                                        </p:tav>
                                      </p:tavLst>
                                    </p:anim>
                                  </p:childTnLst>
                                  <p:subTnLst>
                                    <p:set>
                                      <p:cBhvr override="childStyle">
                                        <p:cTn dur="1" fill="hold" display="0" masterRel="nextClick" afterEffect="1"/>
                                        <p:tgtEl>
                                          <p:spTgt spid="5131"/>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7" presetClass="entr" presetSubtype="8" fill="hold" grpId="0" nodeType="clickEffect">
                                  <p:stCondLst>
                                    <p:cond delay="0"/>
                                  </p:stCondLst>
                                  <p:childTnLst>
                                    <p:set>
                                      <p:cBhvr>
                                        <p:cTn id="22" dur="1" fill="hold">
                                          <p:stCondLst>
                                            <p:cond delay="0"/>
                                          </p:stCondLst>
                                        </p:cTn>
                                        <p:tgtEl>
                                          <p:spTgt spid="5130"/>
                                        </p:tgtEl>
                                        <p:attrNameLst>
                                          <p:attrName>style.visibility</p:attrName>
                                        </p:attrNameLst>
                                      </p:cBhvr>
                                      <p:to>
                                        <p:strVal val="visible"/>
                                      </p:to>
                                    </p:set>
                                    <p:anim calcmode="lin" valueType="num">
                                      <p:cBhvr>
                                        <p:cTn id="23" dur="500" fill="hold"/>
                                        <p:tgtEl>
                                          <p:spTgt spid="5130"/>
                                        </p:tgtEl>
                                        <p:attrNameLst>
                                          <p:attrName>ppt_x</p:attrName>
                                        </p:attrNameLst>
                                      </p:cBhvr>
                                      <p:tavLst>
                                        <p:tav tm="0">
                                          <p:val>
                                            <p:strVal val="#ppt_x-#ppt_w/2"/>
                                          </p:val>
                                        </p:tav>
                                        <p:tav tm="100000">
                                          <p:val>
                                            <p:strVal val="#ppt_x"/>
                                          </p:val>
                                        </p:tav>
                                      </p:tavLst>
                                    </p:anim>
                                    <p:anim calcmode="lin" valueType="num">
                                      <p:cBhvr>
                                        <p:cTn id="24" dur="500" fill="hold"/>
                                        <p:tgtEl>
                                          <p:spTgt spid="5130"/>
                                        </p:tgtEl>
                                        <p:attrNameLst>
                                          <p:attrName>ppt_y</p:attrName>
                                        </p:attrNameLst>
                                      </p:cBhvr>
                                      <p:tavLst>
                                        <p:tav tm="0">
                                          <p:val>
                                            <p:strVal val="#ppt_y"/>
                                          </p:val>
                                        </p:tav>
                                        <p:tav tm="100000">
                                          <p:val>
                                            <p:strVal val="#ppt_y"/>
                                          </p:val>
                                        </p:tav>
                                      </p:tavLst>
                                    </p:anim>
                                    <p:anim calcmode="lin" valueType="num">
                                      <p:cBhvr>
                                        <p:cTn id="25" dur="500" fill="hold"/>
                                        <p:tgtEl>
                                          <p:spTgt spid="5130"/>
                                        </p:tgtEl>
                                        <p:attrNameLst>
                                          <p:attrName>ppt_w</p:attrName>
                                        </p:attrNameLst>
                                      </p:cBhvr>
                                      <p:tavLst>
                                        <p:tav tm="0">
                                          <p:val>
                                            <p:fltVal val="0"/>
                                          </p:val>
                                        </p:tav>
                                        <p:tav tm="100000">
                                          <p:val>
                                            <p:strVal val="#ppt_w"/>
                                          </p:val>
                                        </p:tav>
                                      </p:tavLst>
                                    </p:anim>
                                    <p:anim calcmode="lin" valueType="num">
                                      <p:cBhvr>
                                        <p:cTn id="26" dur="500" fill="hold"/>
                                        <p:tgtEl>
                                          <p:spTgt spid="5130"/>
                                        </p:tgtEl>
                                        <p:attrNameLst>
                                          <p:attrName>ppt_h</p:attrName>
                                        </p:attrNameLst>
                                      </p:cBhvr>
                                      <p:tavLst>
                                        <p:tav tm="0">
                                          <p:val>
                                            <p:strVal val="#ppt_h"/>
                                          </p:val>
                                        </p:tav>
                                        <p:tav tm="100000">
                                          <p:val>
                                            <p:strVal val="#ppt_h"/>
                                          </p:val>
                                        </p:tav>
                                      </p:tavLst>
                                    </p:anim>
                                  </p:childTnLst>
                                  <p:subTnLst>
                                    <p:set>
                                      <p:cBhvr override="childStyle">
                                        <p:cTn dur="1" fill="hold" display="0" masterRel="nextClick" afterEffect="1"/>
                                        <p:tgtEl>
                                          <p:spTgt spid="5130"/>
                                        </p:tgtEl>
                                        <p:attrNameLst>
                                          <p:attrName>style.visibility</p:attrName>
                                        </p:attrNameLst>
                                      </p:cBhvr>
                                      <p:to>
                                        <p:strVal val="hidden"/>
                                      </p:to>
                                    </p:set>
                                  </p:subTnLst>
                                </p:cTn>
                              </p:par>
                            </p:childTnLst>
                          </p:cTn>
                        </p:par>
                      </p:childTnLst>
                    </p:cTn>
                  </p:par>
                  <p:par>
                    <p:cTn id="27" fill="hold">
                      <p:stCondLst>
                        <p:cond delay="indefinite"/>
                      </p:stCondLst>
                      <p:childTnLst>
                        <p:par>
                          <p:cTn id="28" fill="hold">
                            <p:stCondLst>
                              <p:cond delay="0"/>
                            </p:stCondLst>
                            <p:childTnLst>
                              <p:par>
                                <p:cTn id="29" presetID="17" presetClass="entr" presetSubtype="8" fill="hold" grpId="0" nodeType="clickEffect">
                                  <p:stCondLst>
                                    <p:cond delay="0"/>
                                  </p:stCondLst>
                                  <p:childTnLst>
                                    <p:set>
                                      <p:cBhvr>
                                        <p:cTn id="30" dur="1" fill="hold">
                                          <p:stCondLst>
                                            <p:cond delay="0"/>
                                          </p:stCondLst>
                                        </p:cTn>
                                        <p:tgtEl>
                                          <p:spTgt spid="5129"/>
                                        </p:tgtEl>
                                        <p:attrNameLst>
                                          <p:attrName>style.visibility</p:attrName>
                                        </p:attrNameLst>
                                      </p:cBhvr>
                                      <p:to>
                                        <p:strVal val="visible"/>
                                      </p:to>
                                    </p:set>
                                    <p:anim calcmode="lin" valueType="num">
                                      <p:cBhvr>
                                        <p:cTn id="31" dur="500" fill="hold"/>
                                        <p:tgtEl>
                                          <p:spTgt spid="5129"/>
                                        </p:tgtEl>
                                        <p:attrNameLst>
                                          <p:attrName>ppt_x</p:attrName>
                                        </p:attrNameLst>
                                      </p:cBhvr>
                                      <p:tavLst>
                                        <p:tav tm="0">
                                          <p:val>
                                            <p:strVal val="#ppt_x-#ppt_w/2"/>
                                          </p:val>
                                        </p:tav>
                                        <p:tav tm="100000">
                                          <p:val>
                                            <p:strVal val="#ppt_x"/>
                                          </p:val>
                                        </p:tav>
                                      </p:tavLst>
                                    </p:anim>
                                    <p:anim calcmode="lin" valueType="num">
                                      <p:cBhvr>
                                        <p:cTn id="32" dur="500" fill="hold"/>
                                        <p:tgtEl>
                                          <p:spTgt spid="5129"/>
                                        </p:tgtEl>
                                        <p:attrNameLst>
                                          <p:attrName>ppt_y</p:attrName>
                                        </p:attrNameLst>
                                      </p:cBhvr>
                                      <p:tavLst>
                                        <p:tav tm="0">
                                          <p:val>
                                            <p:strVal val="#ppt_y"/>
                                          </p:val>
                                        </p:tav>
                                        <p:tav tm="100000">
                                          <p:val>
                                            <p:strVal val="#ppt_y"/>
                                          </p:val>
                                        </p:tav>
                                      </p:tavLst>
                                    </p:anim>
                                    <p:anim calcmode="lin" valueType="num">
                                      <p:cBhvr>
                                        <p:cTn id="33" dur="500" fill="hold"/>
                                        <p:tgtEl>
                                          <p:spTgt spid="5129"/>
                                        </p:tgtEl>
                                        <p:attrNameLst>
                                          <p:attrName>ppt_w</p:attrName>
                                        </p:attrNameLst>
                                      </p:cBhvr>
                                      <p:tavLst>
                                        <p:tav tm="0">
                                          <p:val>
                                            <p:fltVal val="0"/>
                                          </p:val>
                                        </p:tav>
                                        <p:tav tm="100000">
                                          <p:val>
                                            <p:strVal val="#ppt_w"/>
                                          </p:val>
                                        </p:tav>
                                      </p:tavLst>
                                    </p:anim>
                                    <p:anim calcmode="lin" valueType="num">
                                      <p:cBhvr>
                                        <p:cTn id="34" dur="500" fill="hold"/>
                                        <p:tgtEl>
                                          <p:spTgt spid="5129"/>
                                        </p:tgtEl>
                                        <p:attrNameLst>
                                          <p:attrName>ppt_h</p:attrName>
                                        </p:attrNameLst>
                                      </p:cBhvr>
                                      <p:tavLst>
                                        <p:tav tm="0">
                                          <p:val>
                                            <p:strVal val="#ppt_h"/>
                                          </p:val>
                                        </p:tav>
                                        <p:tav tm="100000">
                                          <p:val>
                                            <p:strVal val="#ppt_h"/>
                                          </p:val>
                                        </p:tav>
                                      </p:tavLst>
                                    </p:anim>
                                  </p:childTnLst>
                                  <p:subTnLst>
                                    <p:set>
                                      <p:cBhvr override="childStyle">
                                        <p:cTn dur="1" fill="hold" display="0" masterRel="nextClick" afterEffect="1"/>
                                        <p:tgtEl>
                                          <p:spTgt spid="5129"/>
                                        </p:tgtEl>
                                        <p:attrNameLst>
                                          <p:attrName>style.visibility</p:attrName>
                                        </p:attrNameLst>
                                      </p:cBhvr>
                                      <p:to>
                                        <p:strVal val="hidden"/>
                                      </p:to>
                                    </p:set>
                                  </p:subTnLst>
                                </p:cTn>
                              </p:par>
                            </p:childTnLst>
                          </p:cTn>
                        </p:par>
                      </p:childTnLst>
                    </p:cTn>
                  </p:par>
                  <p:par>
                    <p:cTn id="35" fill="hold">
                      <p:stCondLst>
                        <p:cond delay="indefinite"/>
                      </p:stCondLst>
                      <p:childTnLst>
                        <p:par>
                          <p:cTn id="36" fill="hold">
                            <p:stCondLst>
                              <p:cond delay="0"/>
                            </p:stCondLst>
                            <p:childTnLst>
                              <p:par>
                                <p:cTn id="37" presetID="17" presetClass="entr" presetSubtype="8" fill="hold" grpId="0" nodeType="clickEffect">
                                  <p:stCondLst>
                                    <p:cond delay="0"/>
                                  </p:stCondLst>
                                  <p:childTnLst>
                                    <p:set>
                                      <p:cBhvr>
                                        <p:cTn id="38" dur="1" fill="hold">
                                          <p:stCondLst>
                                            <p:cond delay="0"/>
                                          </p:stCondLst>
                                        </p:cTn>
                                        <p:tgtEl>
                                          <p:spTgt spid="5128"/>
                                        </p:tgtEl>
                                        <p:attrNameLst>
                                          <p:attrName>style.visibility</p:attrName>
                                        </p:attrNameLst>
                                      </p:cBhvr>
                                      <p:to>
                                        <p:strVal val="visible"/>
                                      </p:to>
                                    </p:set>
                                    <p:anim calcmode="lin" valueType="num">
                                      <p:cBhvr>
                                        <p:cTn id="39" dur="500" fill="hold"/>
                                        <p:tgtEl>
                                          <p:spTgt spid="5128"/>
                                        </p:tgtEl>
                                        <p:attrNameLst>
                                          <p:attrName>ppt_x</p:attrName>
                                        </p:attrNameLst>
                                      </p:cBhvr>
                                      <p:tavLst>
                                        <p:tav tm="0">
                                          <p:val>
                                            <p:strVal val="#ppt_x-#ppt_w/2"/>
                                          </p:val>
                                        </p:tav>
                                        <p:tav tm="100000">
                                          <p:val>
                                            <p:strVal val="#ppt_x"/>
                                          </p:val>
                                        </p:tav>
                                      </p:tavLst>
                                    </p:anim>
                                    <p:anim calcmode="lin" valueType="num">
                                      <p:cBhvr>
                                        <p:cTn id="40" dur="500" fill="hold"/>
                                        <p:tgtEl>
                                          <p:spTgt spid="5128"/>
                                        </p:tgtEl>
                                        <p:attrNameLst>
                                          <p:attrName>ppt_y</p:attrName>
                                        </p:attrNameLst>
                                      </p:cBhvr>
                                      <p:tavLst>
                                        <p:tav tm="0">
                                          <p:val>
                                            <p:strVal val="#ppt_y"/>
                                          </p:val>
                                        </p:tav>
                                        <p:tav tm="100000">
                                          <p:val>
                                            <p:strVal val="#ppt_y"/>
                                          </p:val>
                                        </p:tav>
                                      </p:tavLst>
                                    </p:anim>
                                    <p:anim calcmode="lin" valueType="num">
                                      <p:cBhvr>
                                        <p:cTn id="41" dur="500" fill="hold"/>
                                        <p:tgtEl>
                                          <p:spTgt spid="5128"/>
                                        </p:tgtEl>
                                        <p:attrNameLst>
                                          <p:attrName>ppt_w</p:attrName>
                                        </p:attrNameLst>
                                      </p:cBhvr>
                                      <p:tavLst>
                                        <p:tav tm="0">
                                          <p:val>
                                            <p:fltVal val="0"/>
                                          </p:val>
                                        </p:tav>
                                        <p:tav tm="100000">
                                          <p:val>
                                            <p:strVal val="#ppt_w"/>
                                          </p:val>
                                        </p:tav>
                                      </p:tavLst>
                                    </p:anim>
                                    <p:anim calcmode="lin" valueType="num">
                                      <p:cBhvr>
                                        <p:cTn id="42" dur="500" fill="hold"/>
                                        <p:tgtEl>
                                          <p:spTgt spid="5128"/>
                                        </p:tgtEl>
                                        <p:attrNameLst>
                                          <p:attrName>ppt_h</p:attrName>
                                        </p:attrNameLst>
                                      </p:cBhvr>
                                      <p:tavLst>
                                        <p:tav tm="0">
                                          <p:val>
                                            <p:strVal val="#ppt_h"/>
                                          </p:val>
                                        </p:tav>
                                        <p:tav tm="100000">
                                          <p:val>
                                            <p:strVal val="#ppt_h"/>
                                          </p:val>
                                        </p:tav>
                                      </p:tavLst>
                                    </p:anim>
                                  </p:childTnLst>
                                  <p:subTnLst>
                                    <p:set>
                                      <p:cBhvr override="childStyle">
                                        <p:cTn dur="1" fill="hold" display="0" masterRel="nextClick" afterEffect="1"/>
                                        <p:tgtEl>
                                          <p:spTgt spid="5128"/>
                                        </p:tgtEl>
                                        <p:attrNameLst>
                                          <p:attrName>style.visibility</p:attrName>
                                        </p:attrNameLst>
                                      </p:cBhvr>
                                      <p:to>
                                        <p:strVal val="hidden"/>
                                      </p:to>
                                    </p:set>
                                  </p:subTnLst>
                                </p:cTn>
                              </p:par>
                            </p:childTnLst>
                          </p:cTn>
                        </p:par>
                      </p:childTnLst>
                    </p:cTn>
                  </p:par>
                  <p:par>
                    <p:cTn id="43" fill="hold">
                      <p:stCondLst>
                        <p:cond delay="indefinite"/>
                      </p:stCondLst>
                      <p:childTnLst>
                        <p:par>
                          <p:cTn id="44" fill="hold">
                            <p:stCondLst>
                              <p:cond delay="0"/>
                            </p:stCondLst>
                            <p:childTnLst>
                              <p:par>
                                <p:cTn id="45" presetID="17" presetClass="entr" presetSubtype="8" fill="hold" grpId="0" nodeType="clickEffect">
                                  <p:stCondLst>
                                    <p:cond delay="0"/>
                                  </p:stCondLst>
                                  <p:childTnLst>
                                    <p:set>
                                      <p:cBhvr>
                                        <p:cTn id="46" dur="1" fill="hold">
                                          <p:stCondLst>
                                            <p:cond delay="0"/>
                                          </p:stCondLst>
                                        </p:cTn>
                                        <p:tgtEl>
                                          <p:spTgt spid="5127"/>
                                        </p:tgtEl>
                                        <p:attrNameLst>
                                          <p:attrName>style.visibility</p:attrName>
                                        </p:attrNameLst>
                                      </p:cBhvr>
                                      <p:to>
                                        <p:strVal val="visible"/>
                                      </p:to>
                                    </p:set>
                                    <p:anim calcmode="lin" valueType="num">
                                      <p:cBhvr>
                                        <p:cTn id="47" dur="500" fill="hold"/>
                                        <p:tgtEl>
                                          <p:spTgt spid="5127"/>
                                        </p:tgtEl>
                                        <p:attrNameLst>
                                          <p:attrName>ppt_x</p:attrName>
                                        </p:attrNameLst>
                                      </p:cBhvr>
                                      <p:tavLst>
                                        <p:tav tm="0">
                                          <p:val>
                                            <p:strVal val="#ppt_x-#ppt_w/2"/>
                                          </p:val>
                                        </p:tav>
                                        <p:tav tm="100000">
                                          <p:val>
                                            <p:strVal val="#ppt_x"/>
                                          </p:val>
                                        </p:tav>
                                      </p:tavLst>
                                    </p:anim>
                                    <p:anim calcmode="lin" valueType="num">
                                      <p:cBhvr>
                                        <p:cTn id="48" dur="500" fill="hold"/>
                                        <p:tgtEl>
                                          <p:spTgt spid="5127"/>
                                        </p:tgtEl>
                                        <p:attrNameLst>
                                          <p:attrName>ppt_y</p:attrName>
                                        </p:attrNameLst>
                                      </p:cBhvr>
                                      <p:tavLst>
                                        <p:tav tm="0">
                                          <p:val>
                                            <p:strVal val="#ppt_y"/>
                                          </p:val>
                                        </p:tav>
                                        <p:tav tm="100000">
                                          <p:val>
                                            <p:strVal val="#ppt_y"/>
                                          </p:val>
                                        </p:tav>
                                      </p:tavLst>
                                    </p:anim>
                                    <p:anim calcmode="lin" valueType="num">
                                      <p:cBhvr>
                                        <p:cTn id="49" dur="500" fill="hold"/>
                                        <p:tgtEl>
                                          <p:spTgt spid="5127"/>
                                        </p:tgtEl>
                                        <p:attrNameLst>
                                          <p:attrName>ppt_w</p:attrName>
                                        </p:attrNameLst>
                                      </p:cBhvr>
                                      <p:tavLst>
                                        <p:tav tm="0">
                                          <p:val>
                                            <p:fltVal val="0"/>
                                          </p:val>
                                        </p:tav>
                                        <p:tav tm="100000">
                                          <p:val>
                                            <p:strVal val="#ppt_w"/>
                                          </p:val>
                                        </p:tav>
                                      </p:tavLst>
                                    </p:anim>
                                    <p:anim calcmode="lin" valueType="num">
                                      <p:cBhvr>
                                        <p:cTn id="50" dur="500" fill="hold"/>
                                        <p:tgtEl>
                                          <p:spTgt spid="5127"/>
                                        </p:tgtEl>
                                        <p:attrNameLst>
                                          <p:attrName>ppt_h</p:attrName>
                                        </p:attrNameLst>
                                      </p:cBhvr>
                                      <p:tavLst>
                                        <p:tav tm="0">
                                          <p:val>
                                            <p:strVal val="#ppt_h"/>
                                          </p:val>
                                        </p:tav>
                                        <p:tav tm="100000">
                                          <p:val>
                                            <p:strVal val="#ppt_h"/>
                                          </p:val>
                                        </p:tav>
                                      </p:tavLst>
                                    </p:anim>
                                  </p:childTnLst>
                                  <p:subTnLst>
                                    <p:set>
                                      <p:cBhvr override="childStyle">
                                        <p:cTn dur="1" fill="hold" display="0" masterRel="nextClick" afterEffect="1"/>
                                        <p:tgtEl>
                                          <p:spTgt spid="5127"/>
                                        </p:tgtEl>
                                        <p:attrNameLst>
                                          <p:attrName>style.visibility</p:attrName>
                                        </p:attrNameLst>
                                      </p:cBhvr>
                                      <p:to>
                                        <p:strVal val="hidden"/>
                                      </p:to>
                                    </p:set>
                                  </p:subTnLst>
                                </p:cTn>
                              </p:par>
                            </p:childTnLst>
                          </p:cTn>
                        </p:par>
                      </p:childTnLst>
                    </p:cTn>
                  </p:par>
                  <p:par>
                    <p:cTn id="51" fill="hold">
                      <p:stCondLst>
                        <p:cond delay="indefinite"/>
                      </p:stCondLst>
                      <p:childTnLst>
                        <p:par>
                          <p:cTn id="52" fill="hold">
                            <p:stCondLst>
                              <p:cond delay="0"/>
                            </p:stCondLst>
                            <p:childTnLst>
                              <p:par>
                                <p:cTn id="53" presetID="17" presetClass="entr" presetSubtype="8" fill="hold" grpId="0" nodeType="clickEffect">
                                  <p:stCondLst>
                                    <p:cond delay="0"/>
                                  </p:stCondLst>
                                  <p:childTnLst>
                                    <p:set>
                                      <p:cBhvr>
                                        <p:cTn id="54" dur="1" fill="hold">
                                          <p:stCondLst>
                                            <p:cond delay="0"/>
                                          </p:stCondLst>
                                        </p:cTn>
                                        <p:tgtEl>
                                          <p:spTgt spid="5126"/>
                                        </p:tgtEl>
                                        <p:attrNameLst>
                                          <p:attrName>style.visibility</p:attrName>
                                        </p:attrNameLst>
                                      </p:cBhvr>
                                      <p:to>
                                        <p:strVal val="visible"/>
                                      </p:to>
                                    </p:set>
                                    <p:anim calcmode="lin" valueType="num">
                                      <p:cBhvr>
                                        <p:cTn id="55" dur="500" fill="hold"/>
                                        <p:tgtEl>
                                          <p:spTgt spid="5126"/>
                                        </p:tgtEl>
                                        <p:attrNameLst>
                                          <p:attrName>ppt_x</p:attrName>
                                        </p:attrNameLst>
                                      </p:cBhvr>
                                      <p:tavLst>
                                        <p:tav tm="0">
                                          <p:val>
                                            <p:strVal val="#ppt_x-#ppt_w/2"/>
                                          </p:val>
                                        </p:tav>
                                        <p:tav tm="100000">
                                          <p:val>
                                            <p:strVal val="#ppt_x"/>
                                          </p:val>
                                        </p:tav>
                                      </p:tavLst>
                                    </p:anim>
                                    <p:anim calcmode="lin" valueType="num">
                                      <p:cBhvr>
                                        <p:cTn id="56" dur="500" fill="hold"/>
                                        <p:tgtEl>
                                          <p:spTgt spid="5126"/>
                                        </p:tgtEl>
                                        <p:attrNameLst>
                                          <p:attrName>ppt_y</p:attrName>
                                        </p:attrNameLst>
                                      </p:cBhvr>
                                      <p:tavLst>
                                        <p:tav tm="0">
                                          <p:val>
                                            <p:strVal val="#ppt_y"/>
                                          </p:val>
                                        </p:tav>
                                        <p:tav tm="100000">
                                          <p:val>
                                            <p:strVal val="#ppt_y"/>
                                          </p:val>
                                        </p:tav>
                                      </p:tavLst>
                                    </p:anim>
                                    <p:anim calcmode="lin" valueType="num">
                                      <p:cBhvr>
                                        <p:cTn id="57" dur="500" fill="hold"/>
                                        <p:tgtEl>
                                          <p:spTgt spid="5126"/>
                                        </p:tgtEl>
                                        <p:attrNameLst>
                                          <p:attrName>ppt_w</p:attrName>
                                        </p:attrNameLst>
                                      </p:cBhvr>
                                      <p:tavLst>
                                        <p:tav tm="0">
                                          <p:val>
                                            <p:fltVal val="0"/>
                                          </p:val>
                                        </p:tav>
                                        <p:tav tm="100000">
                                          <p:val>
                                            <p:strVal val="#ppt_w"/>
                                          </p:val>
                                        </p:tav>
                                      </p:tavLst>
                                    </p:anim>
                                    <p:anim calcmode="lin" valueType="num">
                                      <p:cBhvr>
                                        <p:cTn id="58" dur="500" fill="hold"/>
                                        <p:tgtEl>
                                          <p:spTgt spid="5126"/>
                                        </p:tgtEl>
                                        <p:attrNameLst>
                                          <p:attrName>ppt_h</p:attrName>
                                        </p:attrNameLst>
                                      </p:cBhvr>
                                      <p:tavLst>
                                        <p:tav tm="0">
                                          <p:val>
                                            <p:strVal val="#ppt_h"/>
                                          </p:val>
                                        </p:tav>
                                        <p:tav tm="100000">
                                          <p:val>
                                            <p:strVal val="#ppt_h"/>
                                          </p:val>
                                        </p:tav>
                                      </p:tavLst>
                                    </p:anim>
                                  </p:childTnLst>
                                  <p:subTnLst>
                                    <p:set>
                                      <p:cBhvr override="childStyle">
                                        <p:cTn dur="1" fill="hold" display="0" masterRel="nextClick" afterEffect="1"/>
                                        <p:tgtEl>
                                          <p:spTgt spid="5126"/>
                                        </p:tgtEl>
                                        <p:attrNameLst>
                                          <p:attrName>style.visibility</p:attrName>
                                        </p:attrNameLst>
                                      </p:cBhvr>
                                      <p:to>
                                        <p:strVal val="hidden"/>
                                      </p:to>
                                    </p:set>
                                  </p:subTnLst>
                                </p:cTn>
                              </p:par>
                            </p:childTnLst>
                          </p:cTn>
                        </p:par>
                      </p:childTnLst>
                    </p:cTn>
                  </p:par>
                  <p:par>
                    <p:cTn id="59" fill="hold">
                      <p:stCondLst>
                        <p:cond delay="indefinite"/>
                      </p:stCondLst>
                      <p:childTnLst>
                        <p:par>
                          <p:cTn id="60" fill="hold">
                            <p:stCondLst>
                              <p:cond delay="0"/>
                            </p:stCondLst>
                            <p:childTnLst>
                              <p:par>
                                <p:cTn id="61" presetID="17" presetClass="entr" presetSubtype="8" fill="hold" grpId="0" nodeType="clickEffect">
                                  <p:stCondLst>
                                    <p:cond delay="0"/>
                                  </p:stCondLst>
                                  <p:childTnLst>
                                    <p:set>
                                      <p:cBhvr>
                                        <p:cTn id="62" dur="1" fill="hold">
                                          <p:stCondLst>
                                            <p:cond delay="0"/>
                                          </p:stCondLst>
                                        </p:cTn>
                                        <p:tgtEl>
                                          <p:spTgt spid="5125"/>
                                        </p:tgtEl>
                                        <p:attrNameLst>
                                          <p:attrName>style.visibility</p:attrName>
                                        </p:attrNameLst>
                                      </p:cBhvr>
                                      <p:to>
                                        <p:strVal val="visible"/>
                                      </p:to>
                                    </p:set>
                                    <p:anim calcmode="lin" valueType="num">
                                      <p:cBhvr>
                                        <p:cTn id="63" dur="500" fill="hold"/>
                                        <p:tgtEl>
                                          <p:spTgt spid="5125"/>
                                        </p:tgtEl>
                                        <p:attrNameLst>
                                          <p:attrName>ppt_x</p:attrName>
                                        </p:attrNameLst>
                                      </p:cBhvr>
                                      <p:tavLst>
                                        <p:tav tm="0">
                                          <p:val>
                                            <p:strVal val="#ppt_x-#ppt_w/2"/>
                                          </p:val>
                                        </p:tav>
                                        <p:tav tm="100000">
                                          <p:val>
                                            <p:strVal val="#ppt_x"/>
                                          </p:val>
                                        </p:tav>
                                      </p:tavLst>
                                    </p:anim>
                                    <p:anim calcmode="lin" valueType="num">
                                      <p:cBhvr>
                                        <p:cTn id="64" dur="500" fill="hold"/>
                                        <p:tgtEl>
                                          <p:spTgt spid="5125"/>
                                        </p:tgtEl>
                                        <p:attrNameLst>
                                          <p:attrName>ppt_y</p:attrName>
                                        </p:attrNameLst>
                                      </p:cBhvr>
                                      <p:tavLst>
                                        <p:tav tm="0">
                                          <p:val>
                                            <p:strVal val="#ppt_y"/>
                                          </p:val>
                                        </p:tav>
                                        <p:tav tm="100000">
                                          <p:val>
                                            <p:strVal val="#ppt_y"/>
                                          </p:val>
                                        </p:tav>
                                      </p:tavLst>
                                    </p:anim>
                                    <p:anim calcmode="lin" valueType="num">
                                      <p:cBhvr>
                                        <p:cTn id="65" dur="500" fill="hold"/>
                                        <p:tgtEl>
                                          <p:spTgt spid="5125"/>
                                        </p:tgtEl>
                                        <p:attrNameLst>
                                          <p:attrName>ppt_w</p:attrName>
                                        </p:attrNameLst>
                                      </p:cBhvr>
                                      <p:tavLst>
                                        <p:tav tm="0">
                                          <p:val>
                                            <p:fltVal val="0"/>
                                          </p:val>
                                        </p:tav>
                                        <p:tav tm="100000">
                                          <p:val>
                                            <p:strVal val="#ppt_w"/>
                                          </p:val>
                                        </p:tav>
                                      </p:tavLst>
                                    </p:anim>
                                    <p:anim calcmode="lin" valueType="num">
                                      <p:cBhvr>
                                        <p:cTn id="66" dur="500" fill="hold"/>
                                        <p:tgtEl>
                                          <p:spTgt spid="5125"/>
                                        </p:tgtEl>
                                        <p:attrNameLst>
                                          <p:attrName>ppt_h</p:attrName>
                                        </p:attrNameLst>
                                      </p:cBhvr>
                                      <p:tavLst>
                                        <p:tav tm="0">
                                          <p:val>
                                            <p:strVal val="#ppt_h"/>
                                          </p:val>
                                        </p:tav>
                                        <p:tav tm="100000">
                                          <p:val>
                                            <p:strVal val="#ppt_h"/>
                                          </p:val>
                                        </p:tav>
                                      </p:tavLst>
                                    </p:anim>
                                  </p:childTnLst>
                                  <p:subTnLst>
                                    <p:set>
                                      <p:cBhvr override="childStyle">
                                        <p:cTn dur="1" fill="hold" display="0" masterRel="nextClick" afterEffect="1"/>
                                        <p:tgtEl>
                                          <p:spTgt spid="5125"/>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5" grpId="0" animBg="1"/>
      <p:bldP spid="5126" grpId="0" animBg="1"/>
      <p:bldP spid="5127" grpId="0" animBg="1"/>
      <p:bldP spid="5128" grpId="0" animBg="1"/>
      <p:bldP spid="5129" grpId="0" animBg="1"/>
      <p:bldP spid="5130" grpId="0" animBg="1"/>
      <p:bldP spid="5131" grpId="0" animBg="1"/>
      <p:bldP spid="513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6" name="Rectangle 4"/>
          <p:cNvSpPr>
            <a:spLocks noGrp="1" noChangeArrowheads="1"/>
          </p:cNvSpPr>
          <p:nvPr>
            <p:ph type="title"/>
          </p:nvPr>
        </p:nvSpPr>
        <p:spPr/>
        <p:txBody>
          <a:bodyPr/>
          <a:lstStyle/>
          <a:p>
            <a:pPr>
              <a:defRPr/>
            </a:pPr>
            <a:r>
              <a:rPr lang="en-US"/>
              <a:t>Using a Metered Dose Inhaler (MDI) (cont'd)</a:t>
            </a:r>
          </a:p>
        </p:txBody>
      </p:sp>
      <p:sp>
        <p:nvSpPr>
          <p:cNvPr id="73731" name="Rectangle 5"/>
          <p:cNvSpPr>
            <a:spLocks noGrp="1" noChangeArrowheads="1"/>
          </p:cNvSpPr>
          <p:nvPr>
            <p:ph type="body" idx="1"/>
          </p:nvPr>
        </p:nvSpPr>
        <p:spPr/>
        <p:txBody>
          <a:bodyPr/>
          <a:lstStyle/>
          <a:p>
            <a:r>
              <a:rPr lang="en-US" smtClean="0"/>
              <a:t>Remove inhaler away from mouth</a:t>
            </a:r>
          </a:p>
          <a:p>
            <a:r>
              <a:rPr lang="en-US" smtClean="0"/>
              <a:t>Exhale slowly through pursed lips</a:t>
            </a:r>
          </a:p>
          <a:p>
            <a:r>
              <a:rPr lang="en-US" smtClean="0"/>
              <a:t>Repeat the inhalation if ordered</a:t>
            </a:r>
          </a:p>
          <a:p>
            <a:r>
              <a:rPr lang="en-US" smtClean="0"/>
              <a:t>Rinse mouth with tap water</a:t>
            </a:r>
          </a:p>
          <a:p>
            <a:r>
              <a:rPr lang="en-US" smtClean="0"/>
              <a:t>Clean MDI mouthpiece after each use</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17" descr="74-2"/>
          <p:cNvPicPr>
            <a:picLocks noChangeAspect="1" noChangeArrowheads="1"/>
          </p:cNvPicPr>
          <p:nvPr/>
        </p:nvPicPr>
        <p:blipFill>
          <a:blip r:embed="rId4" cstate="print"/>
          <a:srcRect/>
          <a:stretch>
            <a:fillRect/>
          </a:stretch>
        </p:blipFill>
        <p:spPr bwMode="auto">
          <a:xfrm>
            <a:off x="3390900" y="1439863"/>
            <a:ext cx="5594350" cy="2636837"/>
          </a:xfrm>
          <a:prstGeom prst="rect">
            <a:avLst/>
          </a:prstGeom>
          <a:noFill/>
          <a:ln w="9525">
            <a:noFill/>
            <a:miter lim="800000"/>
            <a:headEnd/>
            <a:tailEnd/>
          </a:ln>
        </p:spPr>
      </p:pic>
      <p:pic>
        <p:nvPicPr>
          <p:cNvPr id="74755" name="Picture 16" descr="74-1"/>
          <p:cNvPicPr>
            <a:picLocks noChangeAspect="1" noChangeArrowheads="1"/>
          </p:cNvPicPr>
          <p:nvPr/>
        </p:nvPicPr>
        <p:blipFill>
          <a:blip r:embed="rId5" cstate="print"/>
          <a:srcRect/>
          <a:stretch>
            <a:fillRect/>
          </a:stretch>
        </p:blipFill>
        <p:spPr bwMode="auto">
          <a:xfrm>
            <a:off x="160338" y="1438275"/>
            <a:ext cx="2581275" cy="4889500"/>
          </a:xfrm>
          <a:prstGeom prst="rect">
            <a:avLst/>
          </a:prstGeom>
          <a:noFill/>
          <a:ln w="9525">
            <a:noFill/>
            <a:miter lim="800000"/>
            <a:headEnd/>
            <a:tailEnd/>
          </a:ln>
        </p:spPr>
      </p:pic>
      <p:sp>
        <p:nvSpPr>
          <p:cNvPr id="144386" name="Rectangle 2"/>
          <p:cNvSpPr>
            <a:spLocks noGrp="1" noChangeArrowheads="1"/>
          </p:cNvSpPr>
          <p:nvPr>
            <p:ph type="title"/>
          </p:nvPr>
        </p:nvSpPr>
        <p:spPr/>
        <p:txBody>
          <a:bodyPr/>
          <a:lstStyle/>
          <a:p>
            <a:pPr>
              <a:defRPr/>
            </a:pPr>
            <a:r>
              <a:rPr lang="en-US"/>
              <a:t>Respiratory Inhalation</a:t>
            </a:r>
          </a:p>
        </p:txBody>
      </p:sp>
      <p:sp>
        <p:nvSpPr>
          <p:cNvPr id="74757" name="Content Placeholder 5"/>
          <p:cNvSpPr>
            <a:spLocks noGrp="1"/>
          </p:cNvSpPr>
          <p:nvPr>
            <p:ph idx="1"/>
          </p:nvPr>
        </p:nvSpPr>
        <p:spPr/>
        <p:txBody>
          <a:bodyPr/>
          <a:lstStyle/>
          <a:p>
            <a:endParaRPr lang="en-US" smtClean="0"/>
          </a:p>
        </p:txBody>
      </p:sp>
      <p:pic>
        <p:nvPicPr>
          <p:cNvPr id="74758" name="Picture 18" descr="74-3"/>
          <p:cNvPicPr>
            <a:picLocks noChangeAspect="1" noChangeArrowheads="1"/>
          </p:cNvPicPr>
          <p:nvPr/>
        </p:nvPicPr>
        <p:blipFill>
          <a:blip r:embed="rId6" cstate="print"/>
          <a:srcRect/>
          <a:stretch>
            <a:fillRect/>
          </a:stretch>
        </p:blipFill>
        <p:spPr bwMode="auto">
          <a:xfrm>
            <a:off x="2743200" y="3962400"/>
            <a:ext cx="3397250" cy="318135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Medication Administration</a:t>
            </a:r>
            <a:br>
              <a:rPr lang="en-US" sz="3600" dirty="0" smtClean="0"/>
            </a:br>
            <a:r>
              <a:rPr lang="en-US" sz="3600" dirty="0" smtClean="0"/>
              <a:t>Parenteral</a:t>
            </a:r>
            <a:endParaRPr lang="en-US" sz="3600" dirty="0"/>
          </a:p>
        </p:txBody>
      </p:sp>
      <p:sp>
        <p:nvSpPr>
          <p:cNvPr id="3" name="Content Placeholder 2"/>
          <p:cNvSpPr>
            <a:spLocks noGrp="1"/>
          </p:cNvSpPr>
          <p:nvPr>
            <p:ph idx="1"/>
          </p:nvPr>
        </p:nvSpPr>
        <p:spPr>
          <a:xfrm>
            <a:off x="685800" y="1676400"/>
            <a:ext cx="7772400" cy="4724400"/>
          </a:xfrm>
        </p:spPr>
        <p:txBody>
          <a:bodyPr/>
          <a:lstStyle/>
          <a:p>
            <a:r>
              <a:rPr lang="en-US" dirty="0" smtClean="0"/>
              <a:t>Parenteral = Injection into body tissues</a:t>
            </a:r>
          </a:p>
          <a:p>
            <a:r>
              <a:rPr lang="en-US" dirty="0" smtClean="0"/>
              <a:t>Invasive procedure that requires aseptic technique</a:t>
            </a:r>
          </a:p>
          <a:p>
            <a:r>
              <a:rPr lang="en-US" dirty="0" smtClean="0"/>
              <a:t>Risk of infection</a:t>
            </a:r>
          </a:p>
          <a:p>
            <a:r>
              <a:rPr lang="en-US" dirty="0" smtClean="0"/>
              <a:t>Skills needed for each type of injection</a:t>
            </a:r>
          </a:p>
          <a:p>
            <a:r>
              <a:rPr lang="en-US" dirty="0" smtClean="0"/>
              <a:t>Effects develop rapidly, depending on the rate of medication absorption.</a:t>
            </a:r>
          </a:p>
        </p:txBody>
      </p:sp>
    </p:spTree>
    <p:extLst>
      <p:ext uri="{BB962C8B-B14F-4D97-AF65-F5344CB8AC3E}">
        <p14:creationId xmlns:p14="http://schemas.microsoft.com/office/powerpoint/2010/main" val="300182445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Medication Administration</a:t>
            </a:r>
            <a:br>
              <a:rPr lang="en-US" sz="3600" dirty="0" smtClean="0"/>
            </a:br>
            <a:r>
              <a:rPr lang="en-US" sz="3600" dirty="0" smtClean="0"/>
              <a:t>Parenteral</a:t>
            </a:r>
            <a:r>
              <a:rPr lang="en-US" sz="3600" dirty="0">
                <a:solidFill>
                  <a:srgbClr val="FFFF00"/>
                </a:solidFill>
              </a:rPr>
              <a:t> (cont’d)</a:t>
            </a:r>
            <a:endParaRPr lang="en-US" sz="3600" dirty="0"/>
          </a:p>
        </p:txBody>
      </p:sp>
      <p:sp>
        <p:nvSpPr>
          <p:cNvPr id="3" name="Content Placeholder 2"/>
          <p:cNvSpPr>
            <a:spLocks noGrp="1"/>
          </p:cNvSpPr>
          <p:nvPr>
            <p:ph idx="1"/>
          </p:nvPr>
        </p:nvSpPr>
        <p:spPr>
          <a:xfrm>
            <a:off x="685800" y="1676400"/>
            <a:ext cx="7772400" cy="4724400"/>
          </a:xfrm>
        </p:spPr>
        <p:txBody>
          <a:bodyPr/>
          <a:lstStyle/>
          <a:p>
            <a:r>
              <a:rPr lang="en-US" dirty="0" smtClean="0"/>
              <a:t>Syringes</a:t>
            </a:r>
          </a:p>
          <a:p>
            <a:pPr lvl="1"/>
            <a:r>
              <a:rPr lang="en-US" dirty="0" smtClean="0"/>
              <a:t>Luer-Lok</a:t>
            </a:r>
          </a:p>
          <a:p>
            <a:pPr lvl="1"/>
            <a:r>
              <a:rPr lang="en-US" dirty="0" smtClean="0"/>
              <a:t>Non–Luer-Lok</a:t>
            </a:r>
          </a:p>
          <a:p>
            <a:pPr lvl="1"/>
            <a:r>
              <a:rPr lang="en-US" dirty="0" smtClean="0"/>
              <a:t>Sizes from </a:t>
            </a:r>
            <a:r>
              <a:rPr lang="en-US" kern="1200" dirty="0" smtClean="0">
                <a:latin typeface="Arial" charset="0"/>
                <a:ea typeface="+mn-ea"/>
                <a:cs typeface="+mn-cs"/>
              </a:rPr>
              <a:t>0.5 to 60 mL</a:t>
            </a:r>
          </a:p>
          <a:p>
            <a:pPr lvl="2"/>
            <a:r>
              <a:rPr lang="en-US" kern="1200" dirty="0" smtClean="0">
                <a:latin typeface="Arial" charset="0"/>
                <a:ea typeface="+mn-ea"/>
                <a:cs typeface="+mn-cs"/>
              </a:rPr>
              <a:t>Larger sizes to administer IV medications and to irrigate wounds or drainage tubes</a:t>
            </a:r>
            <a:endParaRPr lang="en-US" dirty="0" smtClean="0"/>
          </a:p>
          <a:p>
            <a:pPr lvl="1"/>
            <a:r>
              <a:rPr lang="en-US" kern="1200" dirty="0" smtClean="0">
                <a:latin typeface="Arial" charset="0"/>
                <a:ea typeface="+mn-ea"/>
                <a:cs typeface="+mn-cs"/>
              </a:rPr>
              <a:t>May be prepackaged with a needle attached, or—</a:t>
            </a:r>
          </a:p>
          <a:p>
            <a:pPr lvl="2"/>
            <a:r>
              <a:rPr lang="en-US" kern="1200" dirty="0" smtClean="0">
                <a:latin typeface="Arial" charset="0"/>
                <a:ea typeface="+mn-ea"/>
                <a:cs typeface="+mn-cs"/>
              </a:rPr>
              <a:t>You may need to change a needle</a:t>
            </a:r>
          </a:p>
        </p:txBody>
      </p:sp>
    </p:spTree>
    <p:extLst>
      <p:ext uri="{BB962C8B-B14F-4D97-AF65-F5344CB8AC3E}">
        <p14:creationId xmlns:p14="http://schemas.microsoft.com/office/powerpoint/2010/main" val="300182445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Types of Syringes</a:t>
            </a:r>
            <a:endParaRPr lang="en-US" dirty="0"/>
          </a:p>
        </p:txBody>
      </p:sp>
      <p:pic>
        <p:nvPicPr>
          <p:cNvPr id="7170" name="Picture 2" descr="\\192.168.7.143\els02\Year 2012\014_Potter8e\To Client\29-03-2012\Potter-03-Apr-2012\jpg\Chapter31\03101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76470" y="1524000"/>
            <a:ext cx="6591061" cy="477028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Parts of a Syringe</a:t>
            </a:r>
            <a:endParaRPr lang="en-US" dirty="0"/>
          </a:p>
        </p:txBody>
      </p:sp>
      <p:pic>
        <p:nvPicPr>
          <p:cNvPr id="8194" name="Picture 2" descr="\\192.168.7.143\els02\Year 2012\014_Potter8e\To Client\29-03-2012\Potter-03-Apr-2012\jpg\Chapter31\03101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0666" y="1657946"/>
            <a:ext cx="7322669" cy="46956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Rectangle 2"/>
          <p:cNvSpPr>
            <a:spLocks noGrp="1" noChangeArrowheads="1"/>
          </p:cNvSpPr>
          <p:nvPr>
            <p:ph type="title"/>
          </p:nvPr>
        </p:nvSpPr>
        <p:spPr/>
        <p:txBody>
          <a:bodyPr/>
          <a:lstStyle/>
          <a:p>
            <a:pPr eaLnBrk="1" hangingPunct="1"/>
            <a:r>
              <a:rPr lang="en-US" smtClean="0"/>
              <a:t>Tuberculin Syringes</a:t>
            </a:r>
          </a:p>
        </p:txBody>
      </p:sp>
      <p:sp>
        <p:nvSpPr>
          <p:cNvPr id="11269" name="Text Box 5"/>
          <p:cNvSpPr txBox="1">
            <a:spLocks noChangeArrowheads="1"/>
          </p:cNvSpPr>
          <p:nvPr/>
        </p:nvSpPr>
        <p:spPr bwMode="auto">
          <a:xfrm>
            <a:off x="608013" y="5446713"/>
            <a:ext cx="7926387" cy="523875"/>
          </a:xfrm>
          <a:prstGeom prst="rect">
            <a:avLst/>
          </a:prstGeom>
          <a:noFill/>
          <a:ln w="9525">
            <a:noFill/>
            <a:miter lim="800000"/>
            <a:headEnd/>
            <a:tailEnd/>
          </a:ln>
        </p:spPr>
        <p:txBody>
          <a:bodyPr>
            <a:spAutoFit/>
          </a:bodyPr>
          <a:lstStyle/>
          <a:p>
            <a:pPr algn="just">
              <a:lnSpc>
                <a:spcPts val="1700"/>
              </a:lnSpc>
            </a:pPr>
            <a:r>
              <a:rPr lang="en-US" sz="1500" b="1">
                <a:solidFill>
                  <a:srgbClr val="400080"/>
                </a:solidFill>
                <a:latin typeface="Frutiger 55 Roman" pitchFamily="34" charset="0"/>
              </a:rPr>
              <a:t>FIGURE 14-10</a:t>
            </a:r>
            <a:r>
              <a:rPr lang="en-US" sz="1500">
                <a:latin typeface="Frutiger 55 Roman" pitchFamily="34" charset="0"/>
              </a:rPr>
              <a:t>  BD tuberculin syringes. (From Becton, Dickinson and Company, Franklin Lakes, NJ.)</a:t>
            </a:r>
          </a:p>
        </p:txBody>
      </p:sp>
      <p:pic>
        <p:nvPicPr>
          <p:cNvPr id="11270" name="Picture 6" descr="13"/>
          <p:cNvPicPr>
            <a:picLocks noChangeAspect="1" noChangeArrowheads="1"/>
          </p:cNvPicPr>
          <p:nvPr/>
        </p:nvPicPr>
        <p:blipFill>
          <a:blip r:embed="rId3" cstate="print"/>
          <a:srcRect/>
          <a:stretch>
            <a:fillRect/>
          </a:stretch>
        </p:blipFill>
        <p:spPr bwMode="auto">
          <a:xfrm>
            <a:off x="865188" y="2466975"/>
            <a:ext cx="7423150" cy="1079500"/>
          </a:xfrm>
          <a:prstGeom prst="rect">
            <a:avLst/>
          </a:prstGeom>
          <a:noFill/>
          <a:ln w="9525">
            <a:noFill/>
            <a:miter lim="800000"/>
            <a:headEnd/>
            <a:tailEnd/>
          </a:ln>
        </p:spPr>
      </p:pic>
      <p:pic>
        <p:nvPicPr>
          <p:cNvPr id="11271" name="Picture 7" descr="13"/>
          <p:cNvPicPr>
            <a:picLocks noChangeAspect="1" noChangeArrowheads="1"/>
          </p:cNvPicPr>
          <p:nvPr/>
        </p:nvPicPr>
        <p:blipFill>
          <a:blip r:embed="rId4" cstate="print"/>
          <a:srcRect/>
          <a:stretch>
            <a:fillRect/>
          </a:stretch>
        </p:blipFill>
        <p:spPr bwMode="auto">
          <a:xfrm>
            <a:off x="1236663" y="3648075"/>
            <a:ext cx="6672262" cy="1692275"/>
          </a:xfrm>
          <a:prstGeom prst="rect">
            <a:avLst/>
          </a:prstGeom>
          <a:noFill/>
          <a:ln w="9525">
            <a:noFill/>
            <a:miter lim="800000"/>
            <a:headEnd/>
            <a:tailEnd/>
          </a:ln>
        </p:spPr>
      </p:pic>
      <p:sp>
        <p:nvSpPr>
          <p:cNvPr id="11272" name="Text Box 8"/>
          <p:cNvSpPr txBox="1">
            <a:spLocks noChangeArrowheads="1"/>
          </p:cNvSpPr>
          <p:nvPr/>
        </p:nvSpPr>
        <p:spPr bwMode="auto">
          <a:xfrm>
            <a:off x="3686175" y="2447925"/>
            <a:ext cx="3524250" cy="228600"/>
          </a:xfrm>
          <a:prstGeom prst="rect">
            <a:avLst/>
          </a:prstGeom>
          <a:solidFill>
            <a:schemeClr val="bg1"/>
          </a:solidFill>
          <a:ln w="9525">
            <a:noFill/>
            <a:miter lim="800000"/>
            <a:headEnd/>
            <a:tailEnd/>
          </a:ln>
        </p:spPr>
        <p:txBody>
          <a:bodyPr>
            <a:spAutoFit/>
          </a:bodyPr>
          <a:lstStyle/>
          <a:p>
            <a:pPr>
              <a:spcBef>
                <a:spcPct val="50000"/>
              </a:spcBef>
            </a:pPr>
            <a:r>
              <a:rPr lang="en-US" sz="900" b="1">
                <a:latin typeface="Helvetica" pitchFamily="34" charset="0"/>
              </a:rPr>
              <a:t>0.10   0.20  0.30  0.40   0.50  0.60  0.70   0.80  0.90  1.00 mL</a:t>
            </a:r>
          </a:p>
        </p:txBody>
      </p:sp>
      <p:sp>
        <p:nvSpPr>
          <p:cNvPr id="11273" name="Text Box 9"/>
          <p:cNvSpPr txBox="1">
            <a:spLocks noChangeArrowheads="1"/>
          </p:cNvSpPr>
          <p:nvPr/>
        </p:nvSpPr>
        <p:spPr bwMode="auto">
          <a:xfrm>
            <a:off x="4219575" y="3289300"/>
            <a:ext cx="2000250" cy="290513"/>
          </a:xfrm>
          <a:prstGeom prst="rect">
            <a:avLst/>
          </a:prstGeom>
          <a:solidFill>
            <a:schemeClr val="bg1"/>
          </a:solidFill>
          <a:ln w="9525">
            <a:noFill/>
            <a:miter lim="800000"/>
            <a:headEnd/>
            <a:tailEnd/>
          </a:ln>
        </p:spPr>
        <p:txBody>
          <a:bodyPr>
            <a:spAutoFit/>
          </a:bodyPr>
          <a:lstStyle/>
          <a:p>
            <a:pPr>
              <a:spcBef>
                <a:spcPct val="50000"/>
              </a:spcBef>
            </a:pPr>
            <a:r>
              <a:rPr lang="en-US" sz="1300" b="1">
                <a:latin typeface="Helvetica" pitchFamily="34" charset="0"/>
              </a:rPr>
              <a:t>4               8              12</a:t>
            </a:r>
          </a:p>
        </p:txBody>
      </p:sp>
      <p:sp>
        <p:nvSpPr>
          <p:cNvPr id="11274" name="Text Box 10"/>
          <p:cNvSpPr txBox="1">
            <a:spLocks noChangeArrowheads="1"/>
          </p:cNvSpPr>
          <p:nvPr/>
        </p:nvSpPr>
        <p:spPr bwMode="auto">
          <a:xfrm>
            <a:off x="6429375" y="3276600"/>
            <a:ext cx="400050" cy="290513"/>
          </a:xfrm>
          <a:prstGeom prst="rect">
            <a:avLst/>
          </a:prstGeom>
          <a:solidFill>
            <a:schemeClr val="bg1"/>
          </a:solidFill>
          <a:ln w="9525">
            <a:noFill/>
            <a:miter lim="800000"/>
            <a:headEnd/>
            <a:tailEnd/>
          </a:ln>
        </p:spPr>
        <p:txBody>
          <a:bodyPr>
            <a:spAutoFit/>
          </a:bodyPr>
          <a:lstStyle/>
          <a:p>
            <a:pPr algn="r">
              <a:spcBef>
                <a:spcPct val="50000"/>
              </a:spcBef>
            </a:pPr>
            <a:r>
              <a:rPr lang="en-US" sz="1300" b="1">
                <a:latin typeface="Helvetica Condensed" pitchFamily="34" charset="0"/>
              </a:rPr>
              <a:t>16</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Parts of the Needle</a:t>
            </a:r>
            <a:endParaRPr lang="en-US" dirty="0"/>
          </a:p>
        </p:txBody>
      </p:sp>
      <p:pic>
        <p:nvPicPr>
          <p:cNvPr id="9218" name="Picture 2" descr="\\192.168.7.143\els02\Year 2012\014_Potter8e\To Client\29-03-2012\Potter-03-Apr-2012\jpg\Chapter31\03101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 y="1762125"/>
            <a:ext cx="7620000" cy="33337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Types of Needles</a:t>
            </a:r>
            <a:endParaRPr lang="en-US" dirty="0"/>
          </a:p>
        </p:txBody>
      </p:sp>
      <p:pic>
        <p:nvPicPr>
          <p:cNvPr id="10242" name="Picture 2" descr="\\192.168.7.143\els02\Year 2012\014_Potter8e\To Client\29-03-2012\Potter-03-Apr-2012\jpg\Chapter31\03101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19038" y="1526014"/>
            <a:ext cx="3905925" cy="487478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Medication Administration</a:t>
            </a:r>
            <a:br>
              <a:rPr lang="en-US" sz="3600" dirty="0" smtClean="0"/>
            </a:br>
            <a:r>
              <a:rPr lang="en-US" sz="3600" dirty="0" smtClean="0"/>
              <a:t>Parenteral</a:t>
            </a:r>
            <a:endParaRPr lang="en-US" sz="3600" dirty="0"/>
          </a:p>
        </p:txBody>
      </p:sp>
      <p:pic>
        <p:nvPicPr>
          <p:cNvPr id="12290" name="Picture 2" descr="\\192.168.7.143\els02\Year 2012\014_Potter8e\To Client\29-03-2012\Potter-03-Apr-2012\jpg\Chapter31\03101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 y="1666875"/>
            <a:ext cx="7620000" cy="4657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182445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40" name="Rectangle 4"/>
          <p:cNvSpPr>
            <a:spLocks noGrp="1" noChangeArrowheads="1"/>
          </p:cNvSpPr>
          <p:nvPr>
            <p:ph type="title"/>
          </p:nvPr>
        </p:nvSpPr>
        <p:spPr/>
        <p:txBody>
          <a:bodyPr/>
          <a:lstStyle/>
          <a:p>
            <a:pPr>
              <a:defRPr/>
            </a:pPr>
            <a:r>
              <a:rPr lang="en-US"/>
              <a:t>Controlled Substances</a:t>
            </a:r>
          </a:p>
        </p:txBody>
      </p:sp>
      <p:sp>
        <p:nvSpPr>
          <p:cNvPr id="20483" name="Rectangle 5"/>
          <p:cNvSpPr>
            <a:spLocks noGrp="1" noChangeArrowheads="1"/>
          </p:cNvSpPr>
          <p:nvPr>
            <p:ph type="body" idx="1"/>
          </p:nvPr>
        </p:nvSpPr>
        <p:spPr>
          <a:xfrm>
            <a:off x="457200" y="1600200"/>
            <a:ext cx="8382000" cy="4525963"/>
          </a:xfrm>
        </p:spPr>
        <p:txBody>
          <a:bodyPr/>
          <a:lstStyle/>
          <a:p>
            <a:r>
              <a:rPr lang="en-US" smtClean="0"/>
              <a:t>Kept under lock</a:t>
            </a:r>
          </a:p>
          <a:p>
            <a:r>
              <a:rPr lang="en-US" smtClean="0"/>
              <a:t>Special inventory forms</a:t>
            </a:r>
          </a:p>
          <a:p>
            <a:r>
              <a:rPr lang="en-US" smtClean="0"/>
              <a:t>Documentation requirements</a:t>
            </a:r>
          </a:p>
          <a:p>
            <a:r>
              <a:rPr lang="en-US" smtClean="0"/>
              <a:t>Counts of controlled substances</a:t>
            </a:r>
          </a:p>
          <a:p>
            <a:r>
              <a:rPr lang="en-US" smtClean="0"/>
              <a:t>Procedures for discarding</a:t>
            </a:r>
          </a:p>
        </p:txBody>
      </p:sp>
      <p:pic>
        <p:nvPicPr>
          <p:cNvPr id="20484" name="Picture 11" descr="22"/>
          <p:cNvPicPr>
            <a:picLocks noChangeAspect="1" noChangeArrowheads="1"/>
          </p:cNvPicPr>
          <p:nvPr/>
        </p:nvPicPr>
        <p:blipFill>
          <a:blip r:embed="rId2" cstate="print"/>
          <a:srcRect/>
          <a:stretch>
            <a:fillRect/>
          </a:stretch>
        </p:blipFill>
        <p:spPr bwMode="auto">
          <a:xfrm>
            <a:off x="6934200" y="2133600"/>
            <a:ext cx="1960563" cy="3094038"/>
          </a:xfrm>
          <a:prstGeom prst="rect">
            <a:avLst/>
          </a:prstGeom>
          <a:noFill/>
          <a:ln w="9525">
            <a:noFill/>
            <a:miter lim="800000"/>
            <a:headEnd/>
            <a:tailEnd/>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457200" y="320040"/>
            <a:ext cx="7239000" cy="1143000"/>
          </a:xfrm>
        </p:spPr>
        <p:txBody>
          <a:bodyPr>
            <a:normAutofit fontScale="90000"/>
          </a:bodyPr>
          <a:lstStyle/>
          <a:p>
            <a:pPr eaLnBrk="1" fontAlgn="auto" hangingPunct="1">
              <a:spcAft>
                <a:spcPts val="0"/>
              </a:spcAft>
              <a:defRPr/>
            </a:pPr>
            <a:r>
              <a:rPr lang="en-US" dirty="0"/>
              <a:t>Information About Reconstituting Drugs</a:t>
            </a:r>
          </a:p>
        </p:txBody>
      </p:sp>
      <p:sp>
        <p:nvSpPr>
          <p:cNvPr id="25603" name="Rectangle 3"/>
          <p:cNvSpPr>
            <a:spLocks noGrp="1" noChangeArrowheads="1"/>
          </p:cNvSpPr>
          <p:nvPr>
            <p:ph idx="1"/>
          </p:nvPr>
        </p:nvSpPr>
        <p:spPr/>
        <p:txBody>
          <a:bodyPr/>
          <a:lstStyle/>
          <a:p>
            <a:pPr eaLnBrk="1" hangingPunct="1">
              <a:buFont typeface="Wingdings" pitchFamily="2" charset="2"/>
              <a:buChar char="Ø"/>
            </a:pPr>
            <a:r>
              <a:rPr lang="en-US" smtClean="0"/>
              <a:t>Powder forms of drugs must be reconstituted by adding a liquid for administration before you can give the drug.  </a:t>
            </a:r>
          </a:p>
          <a:p>
            <a:pPr eaLnBrk="1" hangingPunct="1">
              <a:buFont typeface="Wingdings" pitchFamily="2" charset="2"/>
              <a:buChar char="Ø"/>
            </a:pPr>
            <a:r>
              <a:rPr lang="en-US" smtClean="0"/>
              <a:t>Directions for reconstituting are on the label.</a:t>
            </a:r>
          </a:p>
          <a:p>
            <a:pPr eaLnBrk="1" hangingPunct="1">
              <a:buFont typeface="Wingdings" pitchFamily="2" charset="2"/>
              <a:buChar char="Ø"/>
            </a:pPr>
            <a:r>
              <a:rPr lang="en-US" smtClean="0"/>
              <a:t>Label indicates the time period within which they can be safely administered.</a:t>
            </a:r>
          </a:p>
          <a:p>
            <a:pPr eaLnBrk="1" hangingPunct="1"/>
            <a:endParaRPr lang="en-US" smtClean="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Medication Administration</a:t>
            </a:r>
            <a:br>
              <a:rPr lang="en-US" sz="3600" dirty="0" smtClean="0"/>
            </a:br>
            <a:r>
              <a:rPr lang="en-US" sz="3600" dirty="0" err="1" smtClean="0"/>
              <a:t>Parenteral</a:t>
            </a:r>
            <a:endParaRPr lang="en-US" sz="3600" dirty="0"/>
          </a:p>
        </p:txBody>
      </p:sp>
      <p:sp>
        <p:nvSpPr>
          <p:cNvPr id="3" name="Content Placeholder 2"/>
          <p:cNvSpPr>
            <a:spLocks noGrp="1"/>
          </p:cNvSpPr>
          <p:nvPr>
            <p:ph idx="1"/>
          </p:nvPr>
        </p:nvSpPr>
        <p:spPr>
          <a:xfrm>
            <a:off x="685800" y="1676400"/>
            <a:ext cx="7772400" cy="4724400"/>
          </a:xfrm>
        </p:spPr>
        <p:txBody>
          <a:bodyPr/>
          <a:lstStyle/>
          <a:p>
            <a:r>
              <a:rPr lang="en-US" dirty="0" smtClean="0"/>
              <a:t>If two medications are compatible, they can be mixed in one injection if the total dose is within accepted limits, so the patient receives only one injection at a time.</a:t>
            </a:r>
          </a:p>
          <a:p>
            <a:r>
              <a:rPr lang="en-US" dirty="0" smtClean="0"/>
              <a:t>Mixing medications</a:t>
            </a:r>
          </a:p>
          <a:p>
            <a:pPr lvl="1"/>
            <a:r>
              <a:rPr lang="en-US" dirty="0" smtClean="0"/>
              <a:t>Mixing medications from a vial and an ampule</a:t>
            </a:r>
          </a:p>
          <a:p>
            <a:pPr lvl="2"/>
            <a:r>
              <a:rPr lang="en-US" dirty="0" smtClean="0"/>
              <a:t>Prepare medication from the vial first.</a:t>
            </a:r>
          </a:p>
          <a:p>
            <a:pPr lvl="2"/>
            <a:r>
              <a:rPr lang="en-US" dirty="0" smtClean="0"/>
              <a:t>Use the same syringe and filter needle to withdraw medication from the ampule.</a:t>
            </a:r>
          </a:p>
          <a:p>
            <a:pPr lvl="1"/>
            <a:r>
              <a:rPr lang="en-US" dirty="0" smtClean="0"/>
              <a:t>Mixing medications from two vials</a:t>
            </a:r>
          </a:p>
        </p:txBody>
      </p:sp>
    </p:spTree>
    <p:extLst>
      <p:ext uri="{BB962C8B-B14F-4D97-AF65-F5344CB8AC3E}">
        <p14:creationId xmlns:p14="http://schemas.microsoft.com/office/powerpoint/2010/main" val="300182445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2400" cy="1066800"/>
          </a:xfrm>
        </p:spPr>
        <p:txBody>
          <a:bodyPr/>
          <a:lstStyle/>
          <a:p>
            <a:r>
              <a:rPr lang="en-US" sz="3600" dirty="0" smtClean="0"/>
              <a:t>Mixing Medications from Two Vials</a:t>
            </a:r>
            <a:endParaRPr lang="en-US" sz="3600" dirty="0"/>
          </a:p>
        </p:txBody>
      </p:sp>
      <p:pic>
        <p:nvPicPr>
          <p:cNvPr id="13314" name="Picture 2" descr="\\192.168.7.143\els02\Year 2012\014_Potter8e\To Client\29-03-2012\Potter-03-Apr-2012\jpg\Chapter31\03101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9832" y="1524000"/>
            <a:ext cx="7384337" cy="475366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Administering Injections</a:t>
            </a:r>
            <a:endParaRPr lang="en-US" dirty="0"/>
          </a:p>
        </p:txBody>
      </p:sp>
      <p:sp>
        <p:nvSpPr>
          <p:cNvPr id="3" name="Content Placeholder 2"/>
          <p:cNvSpPr>
            <a:spLocks noGrp="1"/>
          </p:cNvSpPr>
          <p:nvPr>
            <p:ph idx="1"/>
          </p:nvPr>
        </p:nvSpPr>
        <p:spPr>
          <a:xfrm>
            <a:off x="685800" y="1676400"/>
            <a:ext cx="7772400" cy="4724400"/>
          </a:xfrm>
        </p:spPr>
        <p:txBody>
          <a:bodyPr/>
          <a:lstStyle/>
          <a:p>
            <a:r>
              <a:rPr lang="en-US" dirty="0" smtClean="0"/>
              <a:t>Each injection route differs based on the types of tissues the medication enters.</a:t>
            </a:r>
          </a:p>
          <a:p>
            <a:r>
              <a:rPr lang="en-US" dirty="0" smtClean="0"/>
              <a:t>Before injecting, know:</a:t>
            </a:r>
          </a:p>
          <a:p>
            <a:pPr lvl="1"/>
            <a:r>
              <a:rPr lang="en-US" dirty="0" smtClean="0"/>
              <a:t>The volume of medication to administer</a:t>
            </a:r>
          </a:p>
          <a:p>
            <a:pPr lvl="1"/>
            <a:r>
              <a:rPr lang="en-US" dirty="0" smtClean="0"/>
              <a:t>The characteristics and viscosity of the medication</a:t>
            </a:r>
          </a:p>
          <a:p>
            <a:pPr lvl="1"/>
            <a:r>
              <a:rPr lang="en-US" dirty="0" smtClean="0"/>
              <a:t>The location of anatomical structures underlying the injection site</a:t>
            </a:r>
          </a:p>
          <a:p>
            <a:r>
              <a:rPr lang="en-US" dirty="0" smtClean="0"/>
              <a:t>If a nurse does not administer injections correctly, negative patient outcomes may result</a:t>
            </a:r>
            <a:r>
              <a:rPr lang="en-US" sz="3200" dirty="0" smtClean="0"/>
              <a:t>.</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2400" cy="1066800"/>
          </a:xfrm>
        </p:spPr>
        <p:txBody>
          <a:bodyPr/>
          <a:lstStyle/>
          <a:p>
            <a:r>
              <a:rPr lang="en-US" dirty="0" smtClean="0"/>
              <a:t>Minimizing Patient Discomfort</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457431008"/>
              </p:ext>
            </p:extLst>
          </p:nvPr>
        </p:nvGraphicFramePr>
        <p:xfrm>
          <a:off x="801373" y="1845143"/>
          <a:ext cx="7667378" cy="4295475"/>
        </p:xfrm>
        <a:graphic>
          <a:graphicData uri="http://schemas.openxmlformats.org/drawingml/2006/table">
            <a:tbl>
              <a:tblPr firstRow="1" bandRow="1">
                <a:tableStyleId>{5C22544A-7EE6-4342-B048-85BDC9FD1C3A}</a:tableStyleId>
              </a:tblPr>
              <a:tblGrid>
                <a:gridCol w="7667378"/>
              </a:tblGrid>
              <a:tr h="758025">
                <a:tc>
                  <a:txBody>
                    <a:bodyPr/>
                    <a:lstStyle/>
                    <a:p>
                      <a:pPr algn="ctr"/>
                      <a:r>
                        <a:rPr lang="en-US" sz="2200" b="0" kern="1200" baseline="0" dirty="0" smtClean="0">
                          <a:solidFill>
                            <a:schemeClr val="bg2"/>
                          </a:solidFill>
                          <a:latin typeface="Arial" charset="0"/>
                          <a:ea typeface="+mn-ea"/>
                          <a:cs typeface="+mn-cs"/>
                        </a:rPr>
                        <a:t>Use a sharp-beveled needle in the </a:t>
                      </a:r>
                      <a:r>
                        <a:rPr lang="en-US" sz="2200" b="0" u="sng" kern="1200" baseline="0" dirty="0" smtClean="0">
                          <a:solidFill>
                            <a:schemeClr val="bg2"/>
                          </a:solidFill>
                          <a:latin typeface="Arial" charset="0"/>
                          <a:ea typeface="+mn-ea"/>
                          <a:cs typeface="+mn-cs"/>
                        </a:rPr>
                        <a:t>smallest suitable length </a:t>
                      </a:r>
                      <a:r>
                        <a:rPr lang="en-US" sz="2200" b="0" kern="1200" baseline="0" dirty="0" smtClean="0">
                          <a:solidFill>
                            <a:schemeClr val="bg2"/>
                          </a:solidFill>
                          <a:latin typeface="Arial" charset="0"/>
                          <a:ea typeface="+mn-ea"/>
                          <a:cs typeface="+mn-cs"/>
                        </a:rPr>
                        <a:t>and gauge.</a:t>
                      </a:r>
                      <a:endParaRPr lang="en-US" sz="2200" b="0" dirty="0">
                        <a:solidFill>
                          <a:schemeClr val="bg2"/>
                        </a:solidFill>
                      </a:endParaRPr>
                    </a:p>
                  </a:txBody>
                  <a:tcPr marL="84225" marR="84225" marT="42112" marB="42112"/>
                </a:tc>
              </a:tr>
              <a:tr h="421125">
                <a:tc>
                  <a:txBody>
                    <a:bodyPr/>
                    <a:lstStyle/>
                    <a:p>
                      <a:pPr algn="ctr"/>
                      <a:r>
                        <a:rPr lang="en-US" sz="2200" b="0" kern="1200" baseline="0" dirty="0" smtClean="0">
                          <a:solidFill>
                            <a:schemeClr val="bg2"/>
                          </a:solidFill>
                          <a:latin typeface="Arial" charset="0"/>
                          <a:ea typeface="+mn-ea"/>
                          <a:cs typeface="+mn-cs"/>
                        </a:rPr>
                        <a:t>Select the proper injection </a:t>
                      </a:r>
                      <a:r>
                        <a:rPr lang="en-US" sz="2200" b="0" i="0" u="sng" kern="1200" baseline="0" dirty="0" smtClean="0">
                          <a:solidFill>
                            <a:schemeClr val="bg2"/>
                          </a:solidFill>
                          <a:latin typeface="Arial" charset="0"/>
                          <a:ea typeface="+mn-ea"/>
                          <a:cs typeface="+mn-cs"/>
                        </a:rPr>
                        <a:t>site</a:t>
                      </a:r>
                      <a:r>
                        <a:rPr lang="en-US" sz="2200" b="0" kern="1200" baseline="0" dirty="0" smtClean="0">
                          <a:solidFill>
                            <a:schemeClr val="bg2"/>
                          </a:solidFill>
                          <a:latin typeface="Arial" charset="0"/>
                          <a:ea typeface="+mn-ea"/>
                          <a:cs typeface="+mn-cs"/>
                        </a:rPr>
                        <a:t>, using anatomical landmarks.</a:t>
                      </a:r>
                    </a:p>
                  </a:txBody>
                  <a:tcPr marL="84225" marR="84225" marT="42112" marB="42112"/>
                </a:tc>
              </a:tr>
              <a:tr h="758025">
                <a:tc>
                  <a:txBody>
                    <a:bodyPr/>
                    <a:lstStyle/>
                    <a:p>
                      <a:pPr algn="ctr"/>
                      <a:r>
                        <a:rPr lang="en-US" sz="2200" b="0" kern="1200" baseline="0" dirty="0" smtClean="0">
                          <a:solidFill>
                            <a:schemeClr val="bg2"/>
                          </a:solidFill>
                          <a:latin typeface="Arial" charset="0"/>
                          <a:ea typeface="+mn-ea"/>
                          <a:cs typeface="+mn-cs"/>
                        </a:rPr>
                        <a:t>Apply a vapocoolant spray or topical </a:t>
                      </a:r>
                      <a:r>
                        <a:rPr lang="en-US" sz="2200" b="0" u="sng" kern="1200" baseline="0" dirty="0" smtClean="0">
                          <a:solidFill>
                            <a:schemeClr val="bg2"/>
                          </a:solidFill>
                          <a:latin typeface="Arial" charset="0"/>
                          <a:ea typeface="+mn-ea"/>
                          <a:cs typeface="+mn-cs"/>
                        </a:rPr>
                        <a:t>anesthetic</a:t>
                      </a:r>
                      <a:r>
                        <a:rPr lang="en-US" sz="2200" b="0" kern="1200" baseline="0" dirty="0" smtClean="0">
                          <a:solidFill>
                            <a:schemeClr val="bg2"/>
                          </a:solidFill>
                          <a:latin typeface="Arial" charset="0"/>
                          <a:ea typeface="+mn-ea"/>
                          <a:cs typeface="+mn-cs"/>
                        </a:rPr>
                        <a:t> to the injection site before giving the medication, when possible.</a:t>
                      </a:r>
                    </a:p>
                  </a:txBody>
                  <a:tcPr marL="84225" marR="84225" marT="42112" marB="42112"/>
                </a:tc>
              </a:tr>
              <a:tr h="758025">
                <a:tc>
                  <a:txBody>
                    <a:bodyPr/>
                    <a:lstStyle/>
                    <a:p>
                      <a:pPr algn="ctr"/>
                      <a:r>
                        <a:rPr lang="en-US" sz="2200" b="0" i="1" u="sng" kern="1200" baseline="0" dirty="0" smtClean="0">
                          <a:solidFill>
                            <a:schemeClr val="bg2"/>
                          </a:solidFill>
                          <a:latin typeface="Arial" charset="0"/>
                          <a:ea typeface="+mn-ea"/>
                          <a:cs typeface="+mn-cs"/>
                        </a:rPr>
                        <a:t>Divert the patient’s attention</a:t>
                      </a:r>
                      <a:r>
                        <a:rPr lang="en-US" sz="2200" b="0" i="1" u="none" kern="1200" baseline="0" dirty="0" smtClean="0">
                          <a:solidFill>
                            <a:schemeClr val="bg2"/>
                          </a:solidFill>
                          <a:latin typeface="Arial" charset="0"/>
                          <a:ea typeface="+mn-ea"/>
                          <a:cs typeface="+mn-cs"/>
                        </a:rPr>
                        <a:t> </a:t>
                      </a:r>
                      <a:r>
                        <a:rPr lang="en-US" sz="2200" b="0" kern="1200" baseline="0" dirty="0" smtClean="0">
                          <a:solidFill>
                            <a:schemeClr val="bg2"/>
                          </a:solidFill>
                          <a:latin typeface="Arial" charset="0"/>
                          <a:ea typeface="+mn-ea"/>
                          <a:cs typeface="+mn-cs"/>
                        </a:rPr>
                        <a:t>from the injection through conversation using open-ended questioning.</a:t>
                      </a:r>
                    </a:p>
                  </a:txBody>
                  <a:tcPr marL="84225" marR="84225" marT="42112" marB="42112"/>
                </a:tc>
              </a:tr>
              <a:tr h="758025">
                <a:tc>
                  <a:txBody>
                    <a:bodyPr/>
                    <a:lstStyle/>
                    <a:p>
                      <a:pPr algn="ctr"/>
                      <a:r>
                        <a:rPr lang="en-US" sz="2200" b="0" kern="1200" baseline="0" dirty="0" smtClean="0">
                          <a:solidFill>
                            <a:schemeClr val="bg2"/>
                          </a:solidFill>
                          <a:latin typeface="Arial" charset="0"/>
                          <a:ea typeface="+mn-ea"/>
                          <a:cs typeface="+mn-cs"/>
                        </a:rPr>
                        <a:t>Insert the needle </a:t>
                      </a:r>
                      <a:r>
                        <a:rPr lang="en-US" sz="2200" b="0" u="sng" kern="1200" baseline="0" dirty="0" smtClean="0">
                          <a:solidFill>
                            <a:schemeClr val="bg2"/>
                          </a:solidFill>
                          <a:latin typeface="Arial" charset="0"/>
                          <a:ea typeface="+mn-ea"/>
                          <a:cs typeface="+mn-cs"/>
                        </a:rPr>
                        <a:t>quickly and smoothly</a:t>
                      </a:r>
                      <a:r>
                        <a:rPr lang="en-US" sz="2200" b="0" u="none" kern="1200" baseline="0" dirty="0" smtClean="0">
                          <a:solidFill>
                            <a:schemeClr val="bg2"/>
                          </a:solidFill>
                          <a:latin typeface="Arial" charset="0"/>
                          <a:ea typeface="+mn-ea"/>
                          <a:cs typeface="+mn-cs"/>
                        </a:rPr>
                        <a:t> </a:t>
                      </a:r>
                      <a:r>
                        <a:rPr lang="en-US" sz="2200" b="0" kern="1200" baseline="0" dirty="0" smtClean="0">
                          <a:solidFill>
                            <a:schemeClr val="bg2"/>
                          </a:solidFill>
                          <a:latin typeface="Arial" charset="0"/>
                          <a:ea typeface="+mn-ea"/>
                          <a:cs typeface="+mn-cs"/>
                        </a:rPr>
                        <a:t>to minimize tissue pulling. </a:t>
                      </a:r>
                      <a:endParaRPr lang="en-US" sz="2200" b="0" dirty="0">
                        <a:solidFill>
                          <a:schemeClr val="bg2"/>
                        </a:solidFill>
                      </a:endParaRPr>
                    </a:p>
                  </a:txBody>
                  <a:tcPr marL="84225" marR="84225" marT="42112" marB="42112"/>
                </a:tc>
              </a:tr>
              <a:tr h="421125">
                <a:tc>
                  <a:txBody>
                    <a:bodyPr/>
                    <a:lstStyle/>
                    <a:p>
                      <a:pPr algn="ctr"/>
                      <a:r>
                        <a:rPr lang="en-US" sz="2200" b="0" kern="1200" baseline="0" dirty="0" smtClean="0">
                          <a:solidFill>
                            <a:schemeClr val="bg2"/>
                          </a:solidFill>
                          <a:latin typeface="Arial" charset="0"/>
                          <a:ea typeface="+mn-ea"/>
                          <a:cs typeface="+mn-cs"/>
                        </a:rPr>
                        <a:t>Hold the syringe </a:t>
                      </a:r>
                      <a:r>
                        <a:rPr lang="en-US" sz="2200" b="0" u="sng" kern="1200" baseline="0" dirty="0" smtClean="0">
                          <a:solidFill>
                            <a:schemeClr val="bg2"/>
                          </a:solidFill>
                          <a:latin typeface="Arial" charset="0"/>
                          <a:ea typeface="+mn-ea"/>
                          <a:cs typeface="+mn-cs"/>
                        </a:rPr>
                        <a:t>steady</a:t>
                      </a:r>
                      <a:r>
                        <a:rPr lang="en-US" sz="2200" b="0" kern="1200" baseline="0" dirty="0" smtClean="0">
                          <a:solidFill>
                            <a:schemeClr val="bg2"/>
                          </a:solidFill>
                          <a:latin typeface="Arial" charset="0"/>
                          <a:ea typeface="+mn-ea"/>
                          <a:cs typeface="+mn-cs"/>
                        </a:rPr>
                        <a:t> while the needle remains in tissues.</a:t>
                      </a:r>
                      <a:endParaRPr lang="en-US" sz="2200" b="0" dirty="0">
                        <a:solidFill>
                          <a:schemeClr val="bg2"/>
                        </a:solidFill>
                      </a:endParaRPr>
                    </a:p>
                  </a:txBody>
                  <a:tcPr marL="84225" marR="84225" marT="42112" marB="42112"/>
                </a:tc>
              </a:tr>
              <a:tr h="421125">
                <a:tc>
                  <a:txBody>
                    <a:bodyPr/>
                    <a:lstStyle/>
                    <a:p>
                      <a:pPr algn="ctr"/>
                      <a:r>
                        <a:rPr lang="en-US" sz="2200" b="0" kern="1200" baseline="0" dirty="0" smtClean="0">
                          <a:solidFill>
                            <a:schemeClr val="bg2"/>
                          </a:solidFill>
                          <a:latin typeface="Arial" charset="0"/>
                          <a:ea typeface="+mn-ea"/>
                          <a:cs typeface="+mn-cs"/>
                        </a:rPr>
                        <a:t>Inject the medication </a:t>
                      </a:r>
                      <a:r>
                        <a:rPr lang="en-US" sz="2200" b="0" u="sng" kern="1200" baseline="0" dirty="0" smtClean="0">
                          <a:solidFill>
                            <a:schemeClr val="bg2"/>
                          </a:solidFill>
                          <a:latin typeface="Arial" charset="0"/>
                          <a:ea typeface="+mn-ea"/>
                          <a:cs typeface="+mn-cs"/>
                        </a:rPr>
                        <a:t>slowly</a:t>
                      </a:r>
                      <a:r>
                        <a:rPr lang="en-US" sz="2200" b="0" kern="1200" baseline="0" dirty="0" smtClean="0">
                          <a:solidFill>
                            <a:schemeClr val="bg2"/>
                          </a:solidFill>
                          <a:latin typeface="Arial" charset="0"/>
                          <a:ea typeface="+mn-ea"/>
                          <a:cs typeface="+mn-cs"/>
                        </a:rPr>
                        <a:t> and steadily.</a:t>
                      </a:r>
                      <a:endParaRPr lang="en-US" sz="2200" b="0" dirty="0">
                        <a:solidFill>
                          <a:schemeClr val="bg2"/>
                        </a:solidFill>
                      </a:endParaRPr>
                    </a:p>
                  </a:txBody>
                  <a:tcPr marL="84225" marR="84225" marT="42112" marB="42112"/>
                </a:tc>
              </a:tr>
            </a:tbl>
          </a:graphicData>
        </a:graphic>
      </p:graphicFrame>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Medication Administration</a:t>
            </a:r>
            <a:br>
              <a:rPr lang="en-US" sz="3600" dirty="0" smtClean="0"/>
            </a:br>
            <a:r>
              <a:rPr lang="en-US" sz="3600" dirty="0" smtClean="0"/>
              <a:t>Injections: Subcutaneous</a:t>
            </a:r>
            <a:endParaRPr lang="en-US" sz="3600" dirty="0"/>
          </a:p>
        </p:txBody>
      </p:sp>
      <p:sp>
        <p:nvSpPr>
          <p:cNvPr id="3" name="Content Placeholder 2"/>
          <p:cNvSpPr>
            <a:spLocks noGrp="1"/>
          </p:cNvSpPr>
          <p:nvPr>
            <p:ph idx="1"/>
          </p:nvPr>
        </p:nvSpPr>
        <p:spPr>
          <a:xfrm>
            <a:off x="685800" y="1676399"/>
            <a:ext cx="7772400" cy="4724401"/>
          </a:xfrm>
        </p:spPr>
        <p:txBody>
          <a:bodyPr/>
          <a:lstStyle/>
          <a:p>
            <a:r>
              <a:rPr lang="en-US" dirty="0" smtClean="0"/>
              <a:t>Medication is placed in loose connective tissue under the dermis.</a:t>
            </a:r>
          </a:p>
          <a:p>
            <a:r>
              <a:rPr lang="en-US" dirty="0" smtClean="0"/>
              <a:t>Absorption is slower than with IM injections. </a:t>
            </a:r>
          </a:p>
          <a:p>
            <a:r>
              <a:rPr lang="en-US" dirty="0" smtClean="0"/>
              <a:t>Administering low-molecular-weight heparin requires special considerations.</a:t>
            </a:r>
          </a:p>
          <a:p>
            <a:r>
              <a:rPr lang="en-US" dirty="0" smtClean="0"/>
              <a:t>A patient’s body weight indicates the depth of the subcutaneous layer.</a:t>
            </a:r>
          </a:p>
          <a:p>
            <a:r>
              <a:rPr lang="en-US" dirty="0" smtClean="0"/>
              <a:t>Choose the needle length and angle of insertion based on the patient’s weight and estimated amount of subcutaneous tissue.</a:t>
            </a:r>
            <a:endParaRPr lang="en-US"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Rectangle 2"/>
          <p:cNvSpPr>
            <a:spLocks noGrp="1" noChangeArrowheads="1"/>
          </p:cNvSpPr>
          <p:nvPr>
            <p:ph type="title"/>
          </p:nvPr>
        </p:nvSpPr>
        <p:spPr>
          <a:xfrm>
            <a:off x="457200" y="835025"/>
            <a:ext cx="7543800" cy="1295400"/>
          </a:xfrm>
        </p:spPr>
        <p:txBody>
          <a:bodyPr/>
          <a:lstStyle/>
          <a:p>
            <a:pPr eaLnBrk="1" hangingPunct="1"/>
            <a:r>
              <a:rPr lang="en-US" dirty="0" smtClean="0"/>
              <a:t>Math Check</a:t>
            </a:r>
          </a:p>
        </p:txBody>
      </p:sp>
      <p:sp>
        <p:nvSpPr>
          <p:cNvPr id="14341" name="Rectangle 3"/>
          <p:cNvSpPr>
            <a:spLocks noGrp="1" noChangeArrowheads="1"/>
          </p:cNvSpPr>
          <p:nvPr>
            <p:ph type="body" idx="1"/>
          </p:nvPr>
        </p:nvSpPr>
        <p:spPr>
          <a:xfrm>
            <a:off x="457200" y="2513013"/>
            <a:ext cx="8229600" cy="3617912"/>
          </a:xfrm>
        </p:spPr>
        <p:txBody>
          <a:bodyPr/>
          <a:lstStyle/>
          <a:p>
            <a:pPr lvl="2" eaLnBrk="1" hangingPunct="1">
              <a:buFont typeface="Wingdings" pitchFamily="2" charset="2"/>
              <a:buNone/>
            </a:pPr>
            <a:r>
              <a:rPr lang="en-US" smtClean="0"/>
              <a:t>Example:</a:t>
            </a:r>
          </a:p>
          <a:p>
            <a:pPr lvl="2" eaLnBrk="1" hangingPunct="1">
              <a:buFont typeface="Wingdings" pitchFamily="2" charset="2"/>
              <a:buNone/>
            </a:pPr>
            <a:r>
              <a:rPr lang="en-US" smtClean="0"/>
              <a:t>The physician orders heparin 5000 units subcutaneous stat. Heparin 10,000 units/mL is available. How many milliliters of heparin will be administered?</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Subcutaneous Injections</a:t>
            </a:r>
            <a:endParaRPr lang="en-US" dirty="0"/>
          </a:p>
        </p:txBody>
      </p:sp>
      <p:pic>
        <p:nvPicPr>
          <p:cNvPr id="14338" name="Picture 2" descr="\\192.168.7.143\els02\Year 2012\014_Potter8e\To Client\29-03-2012\Potter-03-Apr-2012\jpg\Chapter31\03101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1669379"/>
            <a:ext cx="3199623" cy="4731421"/>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192.168.7.143\els02\Year 2012\014_Potter8e\To Client\29-03-2012\Potter-03-Apr-2012\jpg\Chapter31\03101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79179" y="2286000"/>
            <a:ext cx="4731421" cy="363727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2400" cy="1066800"/>
          </a:xfrm>
        </p:spPr>
        <p:txBody>
          <a:bodyPr/>
          <a:lstStyle/>
          <a:p>
            <a:r>
              <a:rPr lang="en-US" sz="3600" dirty="0" smtClean="0"/>
              <a:t>Comparison of Angles of Insertion for Injections</a:t>
            </a:r>
            <a:endParaRPr lang="en-US" sz="3600" dirty="0"/>
          </a:p>
        </p:txBody>
      </p:sp>
      <p:pic>
        <p:nvPicPr>
          <p:cNvPr id="15362" name="Picture 2" descr="\\192.168.7.143\els02\Year 2012\014_Potter8e\To Client\29-03-2012\Potter-03-Apr-2012\jpg\Chapter31\03101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 y="1943100"/>
            <a:ext cx="7620000" cy="2971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2400" cy="1066800"/>
          </a:xfrm>
        </p:spPr>
        <p:txBody>
          <a:bodyPr/>
          <a:lstStyle/>
          <a:p>
            <a:r>
              <a:rPr lang="en-US" dirty="0" smtClean="0"/>
              <a:t>Injections: Intramuscular</a:t>
            </a:r>
            <a:endParaRPr lang="en-US" dirty="0"/>
          </a:p>
        </p:txBody>
      </p:sp>
      <p:sp>
        <p:nvSpPr>
          <p:cNvPr id="3" name="Content Placeholder 2"/>
          <p:cNvSpPr>
            <a:spLocks noGrp="1"/>
          </p:cNvSpPr>
          <p:nvPr>
            <p:ph idx="1"/>
          </p:nvPr>
        </p:nvSpPr>
        <p:spPr>
          <a:xfrm>
            <a:off x="685799" y="1676399"/>
            <a:ext cx="7772401" cy="4724401"/>
          </a:xfrm>
        </p:spPr>
        <p:txBody>
          <a:bodyPr/>
          <a:lstStyle/>
          <a:p>
            <a:r>
              <a:rPr lang="en-US" dirty="0" smtClean="0"/>
              <a:t>Faster absorption than subcutaneous route</a:t>
            </a:r>
          </a:p>
          <a:p>
            <a:r>
              <a:rPr lang="en-US" dirty="0" smtClean="0"/>
              <a:t>Many risks, so verify the injection is justified</a:t>
            </a:r>
          </a:p>
          <a:p>
            <a:r>
              <a:rPr lang="en-US" dirty="0" smtClean="0"/>
              <a:t>Needles</a:t>
            </a:r>
          </a:p>
          <a:p>
            <a:pPr lvl="1"/>
            <a:r>
              <a:rPr lang="en-US" dirty="0" smtClean="0"/>
              <a:t>Very obese: 3 inches; use different route</a:t>
            </a:r>
          </a:p>
          <a:p>
            <a:pPr lvl="1"/>
            <a:r>
              <a:rPr lang="en-US" dirty="0" smtClean="0"/>
              <a:t>Thin: ½ to 1 inch</a:t>
            </a:r>
          </a:p>
          <a:p>
            <a:r>
              <a:rPr lang="en-US" dirty="0" smtClean="0"/>
              <a:t>Amounts: </a:t>
            </a:r>
          </a:p>
          <a:p>
            <a:pPr lvl="1"/>
            <a:r>
              <a:rPr lang="en-US" dirty="0" smtClean="0"/>
              <a:t>Adults: 2 to 5 mL can be absorbed</a:t>
            </a:r>
          </a:p>
          <a:p>
            <a:pPr lvl="1"/>
            <a:r>
              <a:rPr lang="en-US" dirty="0" smtClean="0"/>
              <a:t>Children, older adults, thin patients: up to 2 mL</a:t>
            </a:r>
          </a:p>
          <a:p>
            <a:pPr lvl="1"/>
            <a:r>
              <a:rPr lang="en-US" dirty="0" smtClean="0"/>
              <a:t>Small children and older infants: up to 1 mL</a:t>
            </a:r>
          </a:p>
          <a:p>
            <a:pPr lvl="1"/>
            <a:r>
              <a:rPr lang="en-US" dirty="0" smtClean="0"/>
              <a:t>Smaller infants: up to 0.5 mL</a:t>
            </a:r>
            <a:endParaRPr 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Automated Medication Dispensing System</a:t>
            </a:r>
            <a:endParaRPr lang="en-US" sz="3600" dirty="0"/>
          </a:p>
        </p:txBody>
      </p:sp>
      <p:pic>
        <p:nvPicPr>
          <p:cNvPr id="1026" name="Picture 2" descr="\\192.168.7.143\els02\Year 2012\014_Potter8e\To Client\29-03-2012\Potter-03-Apr-2012\jpg\Chapter31\03100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96103" y="1676400"/>
            <a:ext cx="6751794" cy="465029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Injections: Intramuscular</a:t>
            </a:r>
            <a:r>
              <a:rPr lang="en-US" dirty="0">
                <a:solidFill>
                  <a:srgbClr val="FFFF00"/>
                </a:solidFill>
              </a:rPr>
              <a:t> (cont’d)</a:t>
            </a:r>
            <a:endParaRPr lang="en-US" dirty="0"/>
          </a:p>
        </p:txBody>
      </p:sp>
      <p:sp>
        <p:nvSpPr>
          <p:cNvPr id="3" name="Content Placeholder 2"/>
          <p:cNvSpPr>
            <a:spLocks noGrp="1"/>
          </p:cNvSpPr>
          <p:nvPr>
            <p:ph idx="1"/>
          </p:nvPr>
        </p:nvSpPr>
        <p:spPr>
          <a:xfrm>
            <a:off x="685800" y="1676400"/>
            <a:ext cx="7772400" cy="4724400"/>
          </a:xfrm>
        </p:spPr>
        <p:txBody>
          <a:bodyPr/>
          <a:lstStyle/>
          <a:p>
            <a:r>
              <a:rPr lang="en-US" dirty="0" smtClean="0"/>
              <a:t>Assess the muscle before giving the injection.</a:t>
            </a:r>
          </a:p>
          <a:p>
            <a:r>
              <a:rPr lang="en-US" dirty="0" smtClean="0"/>
              <a:t>Properly identify the site by palpating bony landmarks.</a:t>
            </a:r>
          </a:p>
          <a:p>
            <a:r>
              <a:rPr lang="en-US" dirty="0" smtClean="0"/>
              <a:t>Be aware of potential complications with each site.</a:t>
            </a:r>
          </a:p>
          <a:p>
            <a:r>
              <a:rPr lang="en-US" dirty="0" smtClean="0"/>
              <a:t>The site needs to be free of tenderness.</a:t>
            </a:r>
          </a:p>
          <a:p>
            <a:r>
              <a:rPr lang="en-US" dirty="0" smtClean="0"/>
              <a:t>Minimize discomfort.</a:t>
            </a:r>
          </a:p>
          <a:p>
            <a:r>
              <a:rPr lang="en-US" dirty="0" smtClean="0"/>
              <a:t>Insertion angle is 90 degrees.</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Rectangle 2"/>
          <p:cNvSpPr>
            <a:spLocks noGrp="1" noChangeArrowheads="1"/>
          </p:cNvSpPr>
          <p:nvPr>
            <p:ph type="title"/>
          </p:nvPr>
        </p:nvSpPr>
        <p:spPr/>
        <p:txBody>
          <a:bodyPr/>
          <a:lstStyle/>
          <a:p>
            <a:pPr eaLnBrk="1" hangingPunct="1"/>
            <a:r>
              <a:rPr lang="en-US" dirty="0" smtClean="0"/>
              <a:t>Math Check</a:t>
            </a:r>
          </a:p>
        </p:txBody>
      </p:sp>
      <p:sp>
        <p:nvSpPr>
          <p:cNvPr id="13317" name="Rectangle 3"/>
          <p:cNvSpPr>
            <a:spLocks noGrp="1" noChangeArrowheads="1"/>
          </p:cNvSpPr>
          <p:nvPr>
            <p:ph type="body" idx="1"/>
          </p:nvPr>
        </p:nvSpPr>
        <p:spPr/>
        <p:txBody>
          <a:bodyPr/>
          <a:lstStyle/>
          <a:p>
            <a:pPr lvl="2" eaLnBrk="1" hangingPunct="1">
              <a:buFont typeface="Wingdings" pitchFamily="2" charset="2"/>
              <a:buNone/>
            </a:pPr>
            <a:r>
              <a:rPr lang="en-US" smtClean="0"/>
              <a:t>Example:</a:t>
            </a:r>
          </a:p>
          <a:p>
            <a:pPr lvl="2" eaLnBrk="1" hangingPunct="1">
              <a:buFont typeface="Wingdings" pitchFamily="2" charset="2"/>
              <a:buNone/>
            </a:pPr>
            <a:r>
              <a:rPr lang="en-US" smtClean="0"/>
              <a:t>A physician orders atropine gr 0.01 IM stat. Atropine 0.4 mg/mL is available. Convert the physician’s order to milligrams.</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57199"/>
            <a:ext cx="7772400" cy="1066801"/>
          </a:xfrm>
        </p:spPr>
        <p:txBody>
          <a:bodyPr/>
          <a:lstStyle/>
          <a:p>
            <a:r>
              <a:rPr lang="en-US" dirty="0" smtClean="0"/>
              <a:t>Landmarks: Ventrogluteal IM</a:t>
            </a:r>
            <a:endParaRPr lang="en-US" dirty="0"/>
          </a:p>
        </p:txBody>
      </p:sp>
      <p:pic>
        <p:nvPicPr>
          <p:cNvPr id="16386" name="Picture 2" descr="\\192.168.7.143\els02\Year 2012\014_Potter8e\To Client\29-03-2012\Potter-03-Apr-2012\jpg\Chapter31\031020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6042" y="1823619"/>
            <a:ext cx="3898358" cy="2944380"/>
          </a:xfrm>
          <a:prstGeom prst="rect">
            <a:avLst/>
          </a:prstGeom>
          <a:noFill/>
          <a:extLst>
            <a:ext uri="{909E8E84-426E-40DD-AFC4-6F175D3DCCD1}">
              <a14:hiddenFill xmlns:a14="http://schemas.microsoft.com/office/drawing/2010/main">
                <a:solidFill>
                  <a:srgbClr val="FFFFFF"/>
                </a:solidFill>
              </a14:hiddenFill>
            </a:ext>
          </a:extLst>
        </p:spPr>
      </p:pic>
      <p:pic>
        <p:nvPicPr>
          <p:cNvPr id="16387" name="Picture 3" descr="\\192.168.7.143\els02\Year 2012\014_Potter8e\To Client\29-03-2012\Potter-03-Apr-2012\jpg\Chapter31\031020B.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76800" y="1752600"/>
            <a:ext cx="3615195" cy="306909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Ventrogluteal IM Injection</a:t>
            </a:r>
            <a:endParaRPr lang="en-US" dirty="0"/>
          </a:p>
        </p:txBody>
      </p:sp>
      <p:pic>
        <p:nvPicPr>
          <p:cNvPr id="17410" name="Picture 2" descr="\\192.168.7.143\els02\Year 2012\014_Potter8e\To Client\29-03-2012\Potter-03-Apr-2012\jpg\Chapter31\031020C.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18533" y="1676400"/>
            <a:ext cx="4506935" cy="385336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Vastus Lateralis Site for IM Injection</a:t>
            </a:r>
            <a:endParaRPr lang="en-US" sz="3600" dirty="0"/>
          </a:p>
        </p:txBody>
      </p:sp>
      <p:pic>
        <p:nvPicPr>
          <p:cNvPr id="18434" name="Picture 2" descr="\\192.168.7.143\els02\Year 2012\014_Potter8e\To Client\29-03-2012\Potter-03-Apr-2012\jpg\Chapter31\031021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0131" y="1846099"/>
            <a:ext cx="4148351" cy="3076821"/>
          </a:xfrm>
          <a:prstGeom prst="rect">
            <a:avLst/>
          </a:prstGeom>
          <a:noFill/>
          <a:extLst>
            <a:ext uri="{909E8E84-426E-40DD-AFC4-6F175D3DCCD1}">
              <a14:hiddenFill xmlns:a14="http://schemas.microsoft.com/office/drawing/2010/main">
                <a:solidFill>
                  <a:srgbClr val="FFFFFF"/>
                </a:solidFill>
              </a14:hiddenFill>
            </a:ext>
          </a:extLst>
        </p:spPr>
      </p:pic>
      <p:pic>
        <p:nvPicPr>
          <p:cNvPr id="18435" name="Picture 3" descr="\\192.168.7.143\els02\Year 2012\014_Potter8e\To Client\29-03-2012\Potter-03-Apr-2012\jpg\Chapter31\031021B.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65150" y="1798720"/>
            <a:ext cx="4274050" cy="315428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2400" cy="1066800"/>
          </a:xfrm>
        </p:spPr>
        <p:txBody>
          <a:bodyPr/>
          <a:lstStyle/>
          <a:p>
            <a:r>
              <a:rPr lang="en-US" dirty="0" smtClean="0"/>
              <a:t>Deltoid Site for IM Injection</a:t>
            </a:r>
            <a:endParaRPr lang="en-US" dirty="0"/>
          </a:p>
        </p:txBody>
      </p:sp>
      <p:pic>
        <p:nvPicPr>
          <p:cNvPr id="19458" name="Picture 2" descr="\\192.168.7.143\els02\Year 2012\014_Potter8e\To Client\29-03-2012\Potter-03-Apr-2012\jpg\Chapter31\031022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7266" y="1676400"/>
            <a:ext cx="4004470" cy="3628742"/>
          </a:xfrm>
          <a:prstGeom prst="rect">
            <a:avLst/>
          </a:prstGeom>
          <a:noFill/>
          <a:extLst>
            <a:ext uri="{909E8E84-426E-40DD-AFC4-6F175D3DCCD1}">
              <a14:hiddenFill xmlns:a14="http://schemas.microsoft.com/office/drawing/2010/main">
                <a:solidFill>
                  <a:srgbClr val="FFFFFF"/>
                </a:solidFill>
              </a14:hiddenFill>
            </a:ext>
          </a:extLst>
        </p:spPr>
      </p:pic>
      <p:pic>
        <p:nvPicPr>
          <p:cNvPr id="19459" name="Picture 3" descr="\\192.168.7.143\els02\Year 2012\014_Potter8e\To Client\29-03-2012\Potter-03-Apr-2012\jpg\Chapter31\031022B.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47632" y="1676400"/>
            <a:ext cx="3081968" cy="416018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Z-Track Method in IM Injections</a:t>
            </a:r>
            <a:endParaRPr lang="en-US" dirty="0"/>
          </a:p>
        </p:txBody>
      </p:sp>
      <p:pic>
        <p:nvPicPr>
          <p:cNvPr id="20482" name="Picture 2" descr="\\192.168.7.143\els02\Year 2012\014_Potter8e\To Client\29-03-2012\Potter-03-Apr-2012\jpg\Chapter31\031023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1698" y="2071892"/>
            <a:ext cx="3808241" cy="3033976"/>
          </a:xfrm>
          <a:prstGeom prst="rect">
            <a:avLst/>
          </a:prstGeom>
          <a:noFill/>
          <a:extLst>
            <a:ext uri="{909E8E84-426E-40DD-AFC4-6F175D3DCCD1}">
              <a14:hiddenFill xmlns:a14="http://schemas.microsoft.com/office/drawing/2010/main">
                <a:solidFill>
                  <a:srgbClr val="FFFFFF"/>
                </a:solidFill>
              </a14:hiddenFill>
            </a:ext>
          </a:extLst>
        </p:spPr>
      </p:pic>
      <p:pic>
        <p:nvPicPr>
          <p:cNvPr id="20484" name="Picture 4" descr="\\192.168.7.143\els02\Year 2012\014_Potter8e\To Client\29-03-2012\Potter-03-Apr-2012\jpg\Chapter31\031023B.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42675" y="2971800"/>
            <a:ext cx="4934420" cy="210025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Injections: Intradermal</a:t>
            </a:r>
            <a:endParaRPr lang="en-US" dirty="0"/>
          </a:p>
        </p:txBody>
      </p:sp>
      <p:sp>
        <p:nvSpPr>
          <p:cNvPr id="3" name="Content Placeholder 2"/>
          <p:cNvSpPr>
            <a:spLocks noGrp="1"/>
          </p:cNvSpPr>
          <p:nvPr>
            <p:ph idx="1"/>
          </p:nvPr>
        </p:nvSpPr>
        <p:spPr>
          <a:xfrm>
            <a:off x="685800" y="1676399"/>
            <a:ext cx="7772400" cy="4724401"/>
          </a:xfrm>
        </p:spPr>
        <p:txBody>
          <a:bodyPr/>
          <a:lstStyle/>
          <a:p>
            <a:r>
              <a:rPr lang="en-US" sz="2400" dirty="0" smtClean="0"/>
              <a:t>Used for skin testing (TB, allergies)</a:t>
            </a:r>
          </a:p>
          <a:p>
            <a:r>
              <a:rPr lang="en-US" sz="2400" dirty="0" smtClean="0"/>
              <a:t>Slow absorption from dermis</a:t>
            </a:r>
          </a:p>
          <a:p>
            <a:r>
              <a:rPr lang="en-US" sz="2400" dirty="0" smtClean="0"/>
              <a:t>Skin testing requires the nurse to be able to clearly see the injection site for changes.</a:t>
            </a:r>
          </a:p>
          <a:p>
            <a:r>
              <a:rPr lang="en-US" sz="2400" dirty="0" smtClean="0"/>
              <a:t>Use a tuberculin or small hypodermic syringe for skin testing.</a:t>
            </a:r>
          </a:p>
          <a:p>
            <a:r>
              <a:rPr lang="en-US" sz="2400" dirty="0" smtClean="0"/>
              <a:t>Angle of insertion is 5 to 15 degrees with bevel up.</a:t>
            </a:r>
          </a:p>
          <a:p>
            <a:r>
              <a:rPr lang="en-US" sz="2400" dirty="0" smtClean="0"/>
              <a:t>A small bleb will form as you inject; if it does not form, it is likely the medication is in subcutaneous tissue, and the results will be invalid.</a:t>
            </a: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2400" cy="1066800"/>
          </a:xfrm>
        </p:spPr>
        <p:txBody>
          <a:bodyPr/>
          <a:lstStyle/>
          <a:p>
            <a:r>
              <a:rPr lang="en-US" sz="3600" dirty="0" smtClean="0"/>
              <a:t>Injections: Safety, Needleless Devices</a:t>
            </a:r>
            <a:endParaRPr lang="en-US" sz="3600" dirty="0"/>
          </a:p>
        </p:txBody>
      </p:sp>
      <p:sp>
        <p:nvSpPr>
          <p:cNvPr id="3" name="Content Placeholder 2"/>
          <p:cNvSpPr>
            <a:spLocks noGrp="1"/>
          </p:cNvSpPr>
          <p:nvPr>
            <p:ph idx="1"/>
          </p:nvPr>
        </p:nvSpPr>
        <p:spPr>
          <a:xfrm>
            <a:off x="685800" y="1676399"/>
            <a:ext cx="7772400" cy="4724401"/>
          </a:xfrm>
        </p:spPr>
        <p:txBody>
          <a:bodyPr/>
          <a:lstStyle/>
          <a:p>
            <a:r>
              <a:rPr lang="en-US" dirty="0" smtClean="0"/>
              <a:t>600,000 to 1 million accidental needlesticks and sharps injuries annually in health care</a:t>
            </a:r>
          </a:p>
          <a:p>
            <a:r>
              <a:rPr lang="en-US" dirty="0" smtClean="0"/>
              <a:t>Common when workers recap needles, mishandle IV lines and needles, or leave needles at a patient’s bedside</a:t>
            </a:r>
          </a:p>
          <a:p>
            <a:r>
              <a:rPr lang="en-US" dirty="0" smtClean="0"/>
              <a:t>Exposure to bloodborne pathogens can be deadly.</a:t>
            </a:r>
          </a:p>
          <a:p>
            <a:r>
              <a:rPr lang="en-US" dirty="0" smtClean="0"/>
              <a:t>Most needlestick injuries are preventable.</a:t>
            </a:r>
          </a:p>
          <a:p>
            <a:r>
              <a:rPr lang="en-US" dirty="0" smtClean="0"/>
              <a:t>Needlestick Safety and Prevention Act</a:t>
            </a:r>
            <a:endParaRPr lang="en-US" dirty="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Needle With Plastic Guard</a:t>
            </a:r>
            <a:endParaRPr lang="en-US" dirty="0"/>
          </a:p>
        </p:txBody>
      </p:sp>
      <p:pic>
        <p:nvPicPr>
          <p:cNvPr id="21506" name="Picture 2" descr="\\192.168.7.143\els02\Year 2012\014_Potter8e\To Client\29-03-2012\Potter-03-Apr-2012\jpg\Chapter31\031024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1828800"/>
            <a:ext cx="4109551" cy="3426015"/>
          </a:xfrm>
          <a:prstGeom prst="rect">
            <a:avLst/>
          </a:prstGeom>
          <a:noFill/>
          <a:extLst>
            <a:ext uri="{909E8E84-426E-40DD-AFC4-6F175D3DCCD1}">
              <a14:hiddenFill xmlns:a14="http://schemas.microsoft.com/office/drawing/2010/main">
                <a:solidFill>
                  <a:srgbClr val="FFFFFF"/>
                </a:solidFill>
              </a14:hiddenFill>
            </a:ext>
          </a:extLst>
        </p:spPr>
      </p:pic>
      <p:pic>
        <p:nvPicPr>
          <p:cNvPr id="21507" name="Picture 3" descr="\\192.168.7.143\els02\Year 2012\014_Potter8e\To Client\29-03-2012\Potter-03-Apr-2012\jpg\Chapter31\031024B.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00371" y="1856792"/>
            <a:ext cx="4109551" cy="340100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6434" name="Rectangle 2"/>
          <p:cNvSpPr>
            <a:spLocks noGrp="1" noChangeArrowheads="1"/>
          </p:cNvSpPr>
          <p:nvPr>
            <p:ph type="title"/>
          </p:nvPr>
        </p:nvSpPr>
        <p:spPr/>
        <p:txBody>
          <a:bodyPr/>
          <a:lstStyle/>
          <a:p>
            <a:pPr>
              <a:defRPr/>
            </a:pPr>
            <a:r>
              <a:rPr lang="en-US"/>
              <a:t>Automated Medication-Dispensing System </a:t>
            </a:r>
          </a:p>
        </p:txBody>
      </p:sp>
      <p:sp>
        <p:nvSpPr>
          <p:cNvPr id="24579" name="Rectangle 3"/>
          <p:cNvSpPr>
            <a:spLocks noGrp="1" noChangeArrowheads="1"/>
          </p:cNvSpPr>
          <p:nvPr>
            <p:ph idx="1"/>
          </p:nvPr>
        </p:nvSpPr>
        <p:spPr/>
        <p:txBody>
          <a:bodyPr/>
          <a:lstStyle/>
          <a:p>
            <a:r>
              <a:rPr lang="en-US" smtClean="0"/>
              <a:t>A machine containing a combination of medications frequently used on a unit, as needed medications, controlled drugs, and emergency medications </a:t>
            </a:r>
          </a:p>
          <a:p>
            <a:r>
              <a:rPr lang="en-US" smtClean="0"/>
              <a:t>Delivered in a unit-dose package</a:t>
            </a:r>
          </a:p>
          <a:p>
            <a:r>
              <a:rPr lang="en-US" smtClean="0"/>
              <a:t>An account is kept of all medications used for billing and record keeping</a:t>
            </a: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noFill/>
          <a:extLst>
            <a:ext uri="{909E8E84-426E-40DD-AFC4-6F175D3DCCD1}">
              <a14:hiddenFill xmlns:a14="http://schemas.microsoft.com/office/drawing/2010/main">
                <a:solidFill>
                  <a:srgbClr val="283897"/>
                </a:solidFill>
              </a14:hiddenFill>
            </a:ext>
            <a:ext uri="{91240B29-F687-4F45-9708-019B960494DF}">
              <a14:hiddenLine xmlns:a14="http://schemas.microsoft.com/office/drawing/2010/main" w="9525">
                <a:solidFill>
                  <a:srgbClr val="283897"/>
                </a:solidFill>
                <a:miter lim="800000"/>
                <a:headEnd/>
                <a:tailEnd/>
              </a14:hiddenLine>
            </a:ext>
          </a:extLst>
        </p:spPr>
        <p:txBody>
          <a:bodyPr/>
          <a:lstStyle/>
          <a:p>
            <a:r>
              <a:rPr lang="en-US" altLang="en-US" b="1" smtClean="0">
                <a:latin typeface="Verdana" panose="020B0604030504040204" pitchFamily="34" charset="0"/>
              </a:rPr>
              <a:t>Table 3.5   </a:t>
            </a:r>
            <a:r>
              <a:rPr lang="en-US" altLang="en-US" smtClean="0">
                <a:latin typeface="Verdana" panose="020B0604030504040204" pitchFamily="34" charset="0"/>
              </a:rPr>
              <a:t>Parenteral Drug Administration </a:t>
            </a:r>
            <a:endParaRPr lang="en-US" altLang="en-US" i="1" smtClean="0">
              <a:latin typeface="Verdana" panose="020B0604030504040204" pitchFamily="34" charset="0"/>
            </a:endParaRPr>
          </a:p>
        </p:txBody>
      </p:sp>
      <p:pic>
        <p:nvPicPr>
          <p:cNvPr id="83971" name="Picture 2" descr="Table 3.5a.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1703388"/>
            <a:ext cx="8229600" cy="299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2" name="TextBox 5"/>
          <p:cNvSpPr txBox="1">
            <a:spLocks noChangeArrowheads="1"/>
          </p:cNvSpPr>
          <p:nvPr/>
        </p:nvSpPr>
        <p:spPr bwMode="auto">
          <a:xfrm>
            <a:off x="7192963" y="4800600"/>
            <a:ext cx="1874837"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0177BF"/>
              </a:buClr>
              <a:buFont typeface="Times" panose="02020603050405020304" pitchFamily="18" charset="0"/>
              <a:buChar char="•"/>
              <a:defRPr sz="3000">
                <a:solidFill>
                  <a:schemeClr val="tx1"/>
                </a:solidFill>
                <a:latin typeface="Verdana" panose="020B0604030504040204" pitchFamily="34" charset="0"/>
                <a:ea typeface="ＭＳ Ｐゴシック" panose="020B0600070205080204" pitchFamily="34" charset="-128"/>
                <a:cs typeface="Verdana" panose="020B0604030504040204" pitchFamily="34" charset="0"/>
              </a:defRPr>
            </a:lvl1pPr>
            <a:lvl2pPr marL="37931725" indent="-37474525" eaLnBrk="0" hangingPunct="0">
              <a:spcBef>
                <a:spcPct val="20000"/>
              </a:spcBef>
              <a:buClr>
                <a:srgbClr val="283897"/>
              </a:buClr>
              <a:buChar char="–"/>
              <a:defRPr sz="2800">
                <a:solidFill>
                  <a:schemeClr val="tx1"/>
                </a:solidFill>
                <a:latin typeface="Verdana" panose="020B0604030504040204" pitchFamily="34" charset="0"/>
                <a:ea typeface="ＭＳ Ｐゴシック" panose="020B0600070205080204" pitchFamily="34" charset="-128"/>
                <a:cs typeface="Verdana" panose="020B0604030504040204" pitchFamily="34" charset="0"/>
              </a:defRPr>
            </a:lvl2pPr>
            <a:lvl3pPr marL="1085850" indent="-228600" eaLnBrk="0" hangingPunct="0">
              <a:spcBef>
                <a:spcPct val="20000"/>
              </a:spcBef>
              <a:buClr>
                <a:srgbClr val="F06F5A"/>
              </a:buClr>
              <a:buFont typeface="Wingdings" panose="05000000000000000000" pitchFamily="2" charset="2"/>
              <a:buChar char="§"/>
              <a:defRPr sz="2600">
                <a:solidFill>
                  <a:schemeClr val="tx1"/>
                </a:solidFill>
                <a:latin typeface="Verdana" panose="020B0604030504040204" pitchFamily="34" charset="0"/>
                <a:ea typeface="ＭＳ Ｐゴシック" panose="020B0600070205080204" pitchFamily="34" charset="-128"/>
                <a:cs typeface="Verdana" panose="020B0604030504040204" pitchFamily="34" charset="0"/>
              </a:defRPr>
            </a:lvl3pPr>
            <a:lvl4pPr marL="1428750" indent="-228600" eaLnBrk="0" hangingPunct="0">
              <a:spcBef>
                <a:spcPct val="20000"/>
              </a:spcBef>
              <a:buClr>
                <a:srgbClr val="283897"/>
              </a:buClr>
              <a:buChar char="–"/>
              <a:defRPr sz="2400">
                <a:solidFill>
                  <a:schemeClr val="tx1"/>
                </a:solidFill>
                <a:latin typeface="Verdana" panose="020B0604030504040204" pitchFamily="34" charset="0"/>
                <a:ea typeface="ＭＳ Ｐゴシック" panose="020B0600070205080204" pitchFamily="34" charset="-128"/>
                <a:cs typeface="Verdana" panose="020B0604030504040204" pitchFamily="34" charset="0"/>
              </a:defRPr>
            </a:lvl4pPr>
            <a:lvl5pPr marL="1771650" indent="-228600" eaLnBrk="0" hangingPunct="0">
              <a:spcBef>
                <a:spcPct val="20000"/>
              </a:spcBef>
              <a:buClr>
                <a:srgbClr val="283897"/>
              </a:buClr>
              <a:buFont typeface="Times" panose="02020603050405020304" pitchFamily="18" charset="0"/>
              <a:buChar char="•"/>
              <a:defRPr sz="2200">
                <a:solidFill>
                  <a:schemeClr val="tx1"/>
                </a:solidFill>
                <a:latin typeface="Verdana" panose="020B0604030504040204" pitchFamily="34" charset="0"/>
                <a:ea typeface="ＭＳ Ｐゴシック" panose="020B0600070205080204" pitchFamily="34" charset="-128"/>
                <a:cs typeface="Verdana" panose="020B0604030504040204" pitchFamily="34" charset="0"/>
              </a:defRPr>
            </a:lvl5pPr>
            <a:lvl6pPr marL="2228850" indent="-228600" eaLnBrk="0" fontAlgn="base" hangingPunct="0">
              <a:spcBef>
                <a:spcPct val="20000"/>
              </a:spcBef>
              <a:spcAft>
                <a:spcPct val="0"/>
              </a:spcAft>
              <a:buClr>
                <a:srgbClr val="283897"/>
              </a:buClr>
              <a:buFont typeface="Times" panose="02020603050405020304" pitchFamily="18" charset="0"/>
              <a:buChar char="•"/>
              <a:defRPr sz="2200">
                <a:solidFill>
                  <a:schemeClr val="tx1"/>
                </a:solidFill>
                <a:latin typeface="Verdana" panose="020B0604030504040204" pitchFamily="34" charset="0"/>
                <a:ea typeface="ＭＳ Ｐゴシック" panose="020B0600070205080204" pitchFamily="34" charset="-128"/>
                <a:cs typeface="Verdana" panose="020B0604030504040204" pitchFamily="34" charset="0"/>
              </a:defRPr>
            </a:lvl6pPr>
            <a:lvl7pPr marL="2686050" indent="-228600" eaLnBrk="0" fontAlgn="base" hangingPunct="0">
              <a:spcBef>
                <a:spcPct val="20000"/>
              </a:spcBef>
              <a:spcAft>
                <a:spcPct val="0"/>
              </a:spcAft>
              <a:buClr>
                <a:srgbClr val="283897"/>
              </a:buClr>
              <a:buFont typeface="Times" panose="02020603050405020304" pitchFamily="18" charset="0"/>
              <a:buChar char="•"/>
              <a:defRPr sz="2200">
                <a:solidFill>
                  <a:schemeClr val="tx1"/>
                </a:solidFill>
                <a:latin typeface="Verdana" panose="020B0604030504040204" pitchFamily="34" charset="0"/>
                <a:ea typeface="ＭＳ Ｐゴシック" panose="020B0600070205080204" pitchFamily="34" charset="-128"/>
                <a:cs typeface="Verdana" panose="020B0604030504040204" pitchFamily="34" charset="0"/>
              </a:defRPr>
            </a:lvl7pPr>
            <a:lvl8pPr marL="3143250" indent="-228600" eaLnBrk="0" fontAlgn="base" hangingPunct="0">
              <a:spcBef>
                <a:spcPct val="20000"/>
              </a:spcBef>
              <a:spcAft>
                <a:spcPct val="0"/>
              </a:spcAft>
              <a:buClr>
                <a:srgbClr val="283897"/>
              </a:buClr>
              <a:buFont typeface="Times" panose="02020603050405020304" pitchFamily="18" charset="0"/>
              <a:buChar char="•"/>
              <a:defRPr sz="2200">
                <a:solidFill>
                  <a:schemeClr val="tx1"/>
                </a:solidFill>
                <a:latin typeface="Verdana" panose="020B0604030504040204" pitchFamily="34" charset="0"/>
                <a:ea typeface="ＭＳ Ｐゴシック" panose="020B0600070205080204" pitchFamily="34" charset="-128"/>
                <a:cs typeface="Verdana" panose="020B0604030504040204" pitchFamily="34" charset="0"/>
              </a:defRPr>
            </a:lvl8pPr>
            <a:lvl9pPr marL="3600450" indent="-228600" eaLnBrk="0" fontAlgn="base" hangingPunct="0">
              <a:spcBef>
                <a:spcPct val="20000"/>
              </a:spcBef>
              <a:spcAft>
                <a:spcPct val="0"/>
              </a:spcAft>
              <a:buClr>
                <a:srgbClr val="283897"/>
              </a:buClr>
              <a:buFont typeface="Times" panose="02020603050405020304" pitchFamily="18" charset="0"/>
              <a:buChar char="•"/>
              <a:defRPr sz="2200">
                <a:solidFill>
                  <a:schemeClr val="tx1"/>
                </a:solidFill>
                <a:latin typeface="Verdana" panose="020B0604030504040204" pitchFamily="34" charset="0"/>
                <a:ea typeface="ＭＳ Ｐゴシック" panose="020B0600070205080204" pitchFamily="34" charset="-128"/>
                <a:cs typeface="Verdana" panose="020B0604030504040204" pitchFamily="34" charset="0"/>
              </a:defRPr>
            </a:lvl9pPr>
          </a:lstStyle>
          <a:p>
            <a:pPr eaLnBrk="1" hangingPunct="1">
              <a:spcBef>
                <a:spcPct val="0"/>
              </a:spcBef>
              <a:buClrTx/>
              <a:buFontTx/>
              <a:buNone/>
            </a:pPr>
            <a:r>
              <a:rPr lang="en-US" altLang="en-US" sz="1100" i="1" smtClean="0">
                <a:solidFill>
                  <a:srgbClr val="000000"/>
                </a:solidFill>
              </a:rPr>
              <a:t>continued on next slide</a:t>
            </a:r>
          </a:p>
        </p:txBody>
      </p:sp>
    </p:spTree>
    <p:extLst>
      <p:ext uri="{BB962C8B-B14F-4D97-AF65-F5344CB8AC3E}">
        <p14:creationId xmlns:p14="http://schemas.microsoft.com/office/powerpoint/2010/main" val="174771355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noFill/>
          <a:extLst>
            <a:ext uri="{909E8E84-426E-40DD-AFC4-6F175D3DCCD1}">
              <a14:hiddenFill xmlns:a14="http://schemas.microsoft.com/office/drawing/2010/main">
                <a:solidFill>
                  <a:srgbClr val="283897"/>
                </a:solidFill>
              </a14:hiddenFill>
            </a:ext>
            <a:ext uri="{91240B29-F687-4F45-9708-019B960494DF}">
              <a14:hiddenLine xmlns:a14="http://schemas.microsoft.com/office/drawing/2010/main" w="9525">
                <a:solidFill>
                  <a:srgbClr val="283897"/>
                </a:solidFill>
                <a:miter lim="800000"/>
                <a:headEnd/>
                <a:tailEnd/>
              </a14:hiddenLine>
            </a:ext>
          </a:extLst>
        </p:spPr>
        <p:txBody>
          <a:bodyPr/>
          <a:lstStyle/>
          <a:p>
            <a:r>
              <a:rPr lang="en-US" altLang="en-US" b="1" smtClean="0">
                <a:latin typeface="Verdana" panose="020B0604030504040204" pitchFamily="34" charset="0"/>
              </a:rPr>
              <a:t>Table 3.5 (continued)   </a:t>
            </a:r>
            <a:r>
              <a:rPr lang="en-US" altLang="en-US" smtClean="0">
                <a:latin typeface="Verdana" panose="020B0604030504040204" pitchFamily="34" charset="0"/>
              </a:rPr>
              <a:t>Parenteral Drug Administration </a:t>
            </a:r>
            <a:endParaRPr lang="en-US" altLang="en-US" i="1" smtClean="0">
              <a:latin typeface="Verdana" panose="020B0604030504040204" pitchFamily="34" charset="0"/>
            </a:endParaRPr>
          </a:p>
        </p:txBody>
      </p:sp>
      <p:pic>
        <p:nvPicPr>
          <p:cNvPr id="84995" name="Picture 2" descr="Table 3.5b.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1454150"/>
            <a:ext cx="8229600" cy="349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6" name="TextBox 5"/>
          <p:cNvSpPr txBox="1">
            <a:spLocks noChangeArrowheads="1"/>
          </p:cNvSpPr>
          <p:nvPr/>
        </p:nvSpPr>
        <p:spPr bwMode="auto">
          <a:xfrm>
            <a:off x="7192963" y="5029200"/>
            <a:ext cx="1874837"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0177BF"/>
              </a:buClr>
              <a:buFont typeface="Times" panose="02020603050405020304" pitchFamily="18" charset="0"/>
              <a:buChar char="•"/>
              <a:defRPr sz="3000">
                <a:solidFill>
                  <a:schemeClr val="tx1"/>
                </a:solidFill>
                <a:latin typeface="Verdana" panose="020B0604030504040204" pitchFamily="34" charset="0"/>
                <a:ea typeface="ＭＳ Ｐゴシック" panose="020B0600070205080204" pitchFamily="34" charset="-128"/>
                <a:cs typeface="Verdana" panose="020B0604030504040204" pitchFamily="34" charset="0"/>
              </a:defRPr>
            </a:lvl1pPr>
            <a:lvl2pPr marL="37931725" indent="-37474525" eaLnBrk="0" hangingPunct="0">
              <a:spcBef>
                <a:spcPct val="20000"/>
              </a:spcBef>
              <a:buClr>
                <a:srgbClr val="283897"/>
              </a:buClr>
              <a:buChar char="–"/>
              <a:defRPr sz="2800">
                <a:solidFill>
                  <a:schemeClr val="tx1"/>
                </a:solidFill>
                <a:latin typeface="Verdana" panose="020B0604030504040204" pitchFamily="34" charset="0"/>
                <a:ea typeface="ＭＳ Ｐゴシック" panose="020B0600070205080204" pitchFamily="34" charset="-128"/>
                <a:cs typeface="Verdana" panose="020B0604030504040204" pitchFamily="34" charset="0"/>
              </a:defRPr>
            </a:lvl2pPr>
            <a:lvl3pPr marL="1085850" indent="-228600" eaLnBrk="0" hangingPunct="0">
              <a:spcBef>
                <a:spcPct val="20000"/>
              </a:spcBef>
              <a:buClr>
                <a:srgbClr val="F06F5A"/>
              </a:buClr>
              <a:buFont typeface="Wingdings" panose="05000000000000000000" pitchFamily="2" charset="2"/>
              <a:buChar char="§"/>
              <a:defRPr sz="2600">
                <a:solidFill>
                  <a:schemeClr val="tx1"/>
                </a:solidFill>
                <a:latin typeface="Verdana" panose="020B0604030504040204" pitchFamily="34" charset="0"/>
                <a:ea typeface="ＭＳ Ｐゴシック" panose="020B0600070205080204" pitchFamily="34" charset="-128"/>
                <a:cs typeface="Verdana" panose="020B0604030504040204" pitchFamily="34" charset="0"/>
              </a:defRPr>
            </a:lvl3pPr>
            <a:lvl4pPr marL="1428750" indent="-228600" eaLnBrk="0" hangingPunct="0">
              <a:spcBef>
                <a:spcPct val="20000"/>
              </a:spcBef>
              <a:buClr>
                <a:srgbClr val="283897"/>
              </a:buClr>
              <a:buChar char="–"/>
              <a:defRPr sz="2400">
                <a:solidFill>
                  <a:schemeClr val="tx1"/>
                </a:solidFill>
                <a:latin typeface="Verdana" panose="020B0604030504040204" pitchFamily="34" charset="0"/>
                <a:ea typeface="ＭＳ Ｐゴシック" panose="020B0600070205080204" pitchFamily="34" charset="-128"/>
                <a:cs typeface="Verdana" panose="020B0604030504040204" pitchFamily="34" charset="0"/>
              </a:defRPr>
            </a:lvl4pPr>
            <a:lvl5pPr marL="1771650" indent="-228600" eaLnBrk="0" hangingPunct="0">
              <a:spcBef>
                <a:spcPct val="20000"/>
              </a:spcBef>
              <a:buClr>
                <a:srgbClr val="283897"/>
              </a:buClr>
              <a:buFont typeface="Times" panose="02020603050405020304" pitchFamily="18" charset="0"/>
              <a:buChar char="•"/>
              <a:defRPr sz="2200">
                <a:solidFill>
                  <a:schemeClr val="tx1"/>
                </a:solidFill>
                <a:latin typeface="Verdana" panose="020B0604030504040204" pitchFamily="34" charset="0"/>
                <a:ea typeface="ＭＳ Ｐゴシック" panose="020B0600070205080204" pitchFamily="34" charset="-128"/>
                <a:cs typeface="Verdana" panose="020B0604030504040204" pitchFamily="34" charset="0"/>
              </a:defRPr>
            </a:lvl5pPr>
            <a:lvl6pPr marL="2228850" indent="-228600" eaLnBrk="0" fontAlgn="base" hangingPunct="0">
              <a:spcBef>
                <a:spcPct val="20000"/>
              </a:spcBef>
              <a:spcAft>
                <a:spcPct val="0"/>
              </a:spcAft>
              <a:buClr>
                <a:srgbClr val="283897"/>
              </a:buClr>
              <a:buFont typeface="Times" panose="02020603050405020304" pitchFamily="18" charset="0"/>
              <a:buChar char="•"/>
              <a:defRPr sz="2200">
                <a:solidFill>
                  <a:schemeClr val="tx1"/>
                </a:solidFill>
                <a:latin typeface="Verdana" panose="020B0604030504040204" pitchFamily="34" charset="0"/>
                <a:ea typeface="ＭＳ Ｐゴシック" panose="020B0600070205080204" pitchFamily="34" charset="-128"/>
                <a:cs typeface="Verdana" panose="020B0604030504040204" pitchFamily="34" charset="0"/>
              </a:defRPr>
            </a:lvl6pPr>
            <a:lvl7pPr marL="2686050" indent="-228600" eaLnBrk="0" fontAlgn="base" hangingPunct="0">
              <a:spcBef>
                <a:spcPct val="20000"/>
              </a:spcBef>
              <a:spcAft>
                <a:spcPct val="0"/>
              </a:spcAft>
              <a:buClr>
                <a:srgbClr val="283897"/>
              </a:buClr>
              <a:buFont typeface="Times" panose="02020603050405020304" pitchFamily="18" charset="0"/>
              <a:buChar char="•"/>
              <a:defRPr sz="2200">
                <a:solidFill>
                  <a:schemeClr val="tx1"/>
                </a:solidFill>
                <a:latin typeface="Verdana" panose="020B0604030504040204" pitchFamily="34" charset="0"/>
                <a:ea typeface="ＭＳ Ｐゴシック" panose="020B0600070205080204" pitchFamily="34" charset="-128"/>
                <a:cs typeface="Verdana" panose="020B0604030504040204" pitchFamily="34" charset="0"/>
              </a:defRPr>
            </a:lvl7pPr>
            <a:lvl8pPr marL="3143250" indent="-228600" eaLnBrk="0" fontAlgn="base" hangingPunct="0">
              <a:spcBef>
                <a:spcPct val="20000"/>
              </a:spcBef>
              <a:spcAft>
                <a:spcPct val="0"/>
              </a:spcAft>
              <a:buClr>
                <a:srgbClr val="283897"/>
              </a:buClr>
              <a:buFont typeface="Times" panose="02020603050405020304" pitchFamily="18" charset="0"/>
              <a:buChar char="•"/>
              <a:defRPr sz="2200">
                <a:solidFill>
                  <a:schemeClr val="tx1"/>
                </a:solidFill>
                <a:latin typeface="Verdana" panose="020B0604030504040204" pitchFamily="34" charset="0"/>
                <a:ea typeface="ＭＳ Ｐゴシック" panose="020B0600070205080204" pitchFamily="34" charset="-128"/>
                <a:cs typeface="Verdana" panose="020B0604030504040204" pitchFamily="34" charset="0"/>
              </a:defRPr>
            </a:lvl8pPr>
            <a:lvl9pPr marL="3600450" indent="-228600" eaLnBrk="0" fontAlgn="base" hangingPunct="0">
              <a:spcBef>
                <a:spcPct val="20000"/>
              </a:spcBef>
              <a:spcAft>
                <a:spcPct val="0"/>
              </a:spcAft>
              <a:buClr>
                <a:srgbClr val="283897"/>
              </a:buClr>
              <a:buFont typeface="Times" panose="02020603050405020304" pitchFamily="18" charset="0"/>
              <a:buChar char="•"/>
              <a:defRPr sz="2200">
                <a:solidFill>
                  <a:schemeClr val="tx1"/>
                </a:solidFill>
                <a:latin typeface="Verdana" panose="020B0604030504040204" pitchFamily="34" charset="0"/>
                <a:ea typeface="ＭＳ Ｐゴシック" panose="020B0600070205080204" pitchFamily="34" charset="-128"/>
                <a:cs typeface="Verdana" panose="020B0604030504040204" pitchFamily="34" charset="0"/>
              </a:defRPr>
            </a:lvl9pPr>
          </a:lstStyle>
          <a:p>
            <a:pPr eaLnBrk="1" hangingPunct="1">
              <a:spcBef>
                <a:spcPct val="0"/>
              </a:spcBef>
              <a:buClrTx/>
              <a:buFontTx/>
              <a:buNone/>
            </a:pPr>
            <a:r>
              <a:rPr lang="en-US" altLang="en-US" sz="1100" i="1" smtClean="0">
                <a:solidFill>
                  <a:srgbClr val="000000"/>
                </a:solidFill>
              </a:rPr>
              <a:t>continued on next slide</a:t>
            </a:r>
          </a:p>
        </p:txBody>
      </p:sp>
    </p:spTree>
    <p:extLst>
      <p:ext uri="{BB962C8B-B14F-4D97-AF65-F5344CB8AC3E}">
        <p14:creationId xmlns:p14="http://schemas.microsoft.com/office/powerpoint/2010/main" val="167576862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noFill/>
          <a:extLst>
            <a:ext uri="{909E8E84-426E-40DD-AFC4-6F175D3DCCD1}">
              <a14:hiddenFill xmlns:a14="http://schemas.microsoft.com/office/drawing/2010/main">
                <a:solidFill>
                  <a:srgbClr val="283897"/>
                </a:solidFill>
              </a14:hiddenFill>
            </a:ext>
            <a:ext uri="{91240B29-F687-4F45-9708-019B960494DF}">
              <a14:hiddenLine xmlns:a14="http://schemas.microsoft.com/office/drawing/2010/main" w="9525">
                <a:solidFill>
                  <a:srgbClr val="283897"/>
                </a:solidFill>
                <a:miter lim="800000"/>
                <a:headEnd/>
                <a:tailEnd/>
              </a14:hiddenLine>
            </a:ext>
          </a:extLst>
        </p:spPr>
        <p:txBody>
          <a:bodyPr/>
          <a:lstStyle/>
          <a:p>
            <a:r>
              <a:rPr lang="en-US" altLang="en-US" b="1" smtClean="0">
                <a:latin typeface="Verdana" panose="020B0604030504040204" pitchFamily="34" charset="0"/>
              </a:rPr>
              <a:t>Table 3.5 (continued)   </a:t>
            </a:r>
            <a:r>
              <a:rPr lang="en-US" altLang="en-US" smtClean="0">
                <a:latin typeface="Verdana" panose="020B0604030504040204" pitchFamily="34" charset="0"/>
              </a:rPr>
              <a:t>Parenteral Drug Administration </a:t>
            </a:r>
            <a:endParaRPr lang="en-US" altLang="en-US" i="1" smtClean="0">
              <a:latin typeface="Verdana" panose="020B0604030504040204" pitchFamily="34" charset="0"/>
            </a:endParaRPr>
          </a:p>
        </p:txBody>
      </p:sp>
      <p:pic>
        <p:nvPicPr>
          <p:cNvPr id="86019" name="Picture 2" descr="Table 3.5c.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1473200"/>
            <a:ext cx="8229600" cy="345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0" name="TextBox 5"/>
          <p:cNvSpPr txBox="1">
            <a:spLocks noChangeArrowheads="1"/>
          </p:cNvSpPr>
          <p:nvPr/>
        </p:nvSpPr>
        <p:spPr bwMode="auto">
          <a:xfrm>
            <a:off x="7192963" y="4953000"/>
            <a:ext cx="1874837"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0177BF"/>
              </a:buClr>
              <a:buFont typeface="Times" panose="02020603050405020304" pitchFamily="18" charset="0"/>
              <a:buChar char="•"/>
              <a:defRPr sz="3000">
                <a:solidFill>
                  <a:schemeClr val="tx1"/>
                </a:solidFill>
                <a:latin typeface="Verdana" panose="020B0604030504040204" pitchFamily="34" charset="0"/>
                <a:ea typeface="ＭＳ Ｐゴシック" panose="020B0600070205080204" pitchFamily="34" charset="-128"/>
                <a:cs typeface="Verdana" panose="020B0604030504040204" pitchFamily="34" charset="0"/>
              </a:defRPr>
            </a:lvl1pPr>
            <a:lvl2pPr marL="37931725" indent="-37474525" eaLnBrk="0" hangingPunct="0">
              <a:spcBef>
                <a:spcPct val="20000"/>
              </a:spcBef>
              <a:buClr>
                <a:srgbClr val="283897"/>
              </a:buClr>
              <a:buChar char="–"/>
              <a:defRPr sz="2800">
                <a:solidFill>
                  <a:schemeClr val="tx1"/>
                </a:solidFill>
                <a:latin typeface="Verdana" panose="020B0604030504040204" pitchFamily="34" charset="0"/>
                <a:ea typeface="ＭＳ Ｐゴシック" panose="020B0600070205080204" pitchFamily="34" charset="-128"/>
                <a:cs typeface="Verdana" panose="020B0604030504040204" pitchFamily="34" charset="0"/>
              </a:defRPr>
            </a:lvl2pPr>
            <a:lvl3pPr marL="1085850" indent="-228600" eaLnBrk="0" hangingPunct="0">
              <a:spcBef>
                <a:spcPct val="20000"/>
              </a:spcBef>
              <a:buClr>
                <a:srgbClr val="F06F5A"/>
              </a:buClr>
              <a:buFont typeface="Wingdings" panose="05000000000000000000" pitchFamily="2" charset="2"/>
              <a:buChar char="§"/>
              <a:defRPr sz="2600">
                <a:solidFill>
                  <a:schemeClr val="tx1"/>
                </a:solidFill>
                <a:latin typeface="Verdana" panose="020B0604030504040204" pitchFamily="34" charset="0"/>
                <a:ea typeface="ＭＳ Ｐゴシック" panose="020B0600070205080204" pitchFamily="34" charset="-128"/>
                <a:cs typeface="Verdana" panose="020B0604030504040204" pitchFamily="34" charset="0"/>
              </a:defRPr>
            </a:lvl3pPr>
            <a:lvl4pPr marL="1428750" indent="-228600" eaLnBrk="0" hangingPunct="0">
              <a:spcBef>
                <a:spcPct val="20000"/>
              </a:spcBef>
              <a:buClr>
                <a:srgbClr val="283897"/>
              </a:buClr>
              <a:buChar char="–"/>
              <a:defRPr sz="2400">
                <a:solidFill>
                  <a:schemeClr val="tx1"/>
                </a:solidFill>
                <a:latin typeface="Verdana" panose="020B0604030504040204" pitchFamily="34" charset="0"/>
                <a:ea typeface="ＭＳ Ｐゴシック" panose="020B0600070205080204" pitchFamily="34" charset="-128"/>
                <a:cs typeface="Verdana" panose="020B0604030504040204" pitchFamily="34" charset="0"/>
              </a:defRPr>
            </a:lvl4pPr>
            <a:lvl5pPr marL="1771650" indent="-228600" eaLnBrk="0" hangingPunct="0">
              <a:spcBef>
                <a:spcPct val="20000"/>
              </a:spcBef>
              <a:buClr>
                <a:srgbClr val="283897"/>
              </a:buClr>
              <a:buFont typeface="Times" panose="02020603050405020304" pitchFamily="18" charset="0"/>
              <a:buChar char="•"/>
              <a:defRPr sz="2200">
                <a:solidFill>
                  <a:schemeClr val="tx1"/>
                </a:solidFill>
                <a:latin typeface="Verdana" panose="020B0604030504040204" pitchFamily="34" charset="0"/>
                <a:ea typeface="ＭＳ Ｐゴシック" panose="020B0600070205080204" pitchFamily="34" charset="-128"/>
                <a:cs typeface="Verdana" panose="020B0604030504040204" pitchFamily="34" charset="0"/>
              </a:defRPr>
            </a:lvl5pPr>
            <a:lvl6pPr marL="2228850" indent="-228600" eaLnBrk="0" fontAlgn="base" hangingPunct="0">
              <a:spcBef>
                <a:spcPct val="20000"/>
              </a:spcBef>
              <a:spcAft>
                <a:spcPct val="0"/>
              </a:spcAft>
              <a:buClr>
                <a:srgbClr val="283897"/>
              </a:buClr>
              <a:buFont typeface="Times" panose="02020603050405020304" pitchFamily="18" charset="0"/>
              <a:buChar char="•"/>
              <a:defRPr sz="2200">
                <a:solidFill>
                  <a:schemeClr val="tx1"/>
                </a:solidFill>
                <a:latin typeface="Verdana" panose="020B0604030504040204" pitchFamily="34" charset="0"/>
                <a:ea typeface="ＭＳ Ｐゴシック" panose="020B0600070205080204" pitchFamily="34" charset="-128"/>
                <a:cs typeface="Verdana" panose="020B0604030504040204" pitchFamily="34" charset="0"/>
              </a:defRPr>
            </a:lvl6pPr>
            <a:lvl7pPr marL="2686050" indent="-228600" eaLnBrk="0" fontAlgn="base" hangingPunct="0">
              <a:spcBef>
                <a:spcPct val="20000"/>
              </a:spcBef>
              <a:spcAft>
                <a:spcPct val="0"/>
              </a:spcAft>
              <a:buClr>
                <a:srgbClr val="283897"/>
              </a:buClr>
              <a:buFont typeface="Times" panose="02020603050405020304" pitchFamily="18" charset="0"/>
              <a:buChar char="•"/>
              <a:defRPr sz="2200">
                <a:solidFill>
                  <a:schemeClr val="tx1"/>
                </a:solidFill>
                <a:latin typeface="Verdana" panose="020B0604030504040204" pitchFamily="34" charset="0"/>
                <a:ea typeface="ＭＳ Ｐゴシック" panose="020B0600070205080204" pitchFamily="34" charset="-128"/>
                <a:cs typeface="Verdana" panose="020B0604030504040204" pitchFamily="34" charset="0"/>
              </a:defRPr>
            </a:lvl7pPr>
            <a:lvl8pPr marL="3143250" indent="-228600" eaLnBrk="0" fontAlgn="base" hangingPunct="0">
              <a:spcBef>
                <a:spcPct val="20000"/>
              </a:spcBef>
              <a:spcAft>
                <a:spcPct val="0"/>
              </a:spcAft>
              <a:buClr>
                <a:srgbClr val="283897"/>
              </a:buClr>
              <a:buFont typeface="Times" panose="02020603050405020304" pitchFamily="18" charset="0"/>
              <a:buChar char="•"/>
              <a:defRPr sz="2200">
                <a:solidFill>
                  <a:schemeClr val="tx1"/>
                </a:solidFill>
                <a:latin typeface="Verdana" panose="020B0604030504040204" pitchFamily="34" charset="0"/>
                <a:ea typeface="ＭＳ Ｐゴシック" panose="020B0600070205080204" pitchFamily="34" charset="-128"/>
                <a:cs typeface="Verdana" panose="020B0604030504040204" pitchFamily="34" charset="0"/>
              </a:defRPr>
            </a:lvl8pPr>
            <a:lvl9pPr marL="3600450" indent="-228600" eaLnBrk="0" fontAlgn="base" hangingPunct="0">
              <a:spcBef>
                <a:spcPct val="20000"/>
              </a:spcBef>
              <a:spcAft>
                <a:spcPct val="0"/>
              </a:spcAft>
              <a:buClr>
                <a:srgbClr val="283897"/>
              </a:buClr>
              <a:buFont typeface="Times" panose="02020603050405020304" pitchFamily="18" charset="0"/>
              <a:buChar char="•"/>
              <a:defRPr sz="2200">
                <a:solidFill>
                  <a:schemeClr val="tx1"/>
                </a:solidFill>
                <a:latin typeface="Verdana" panose="020B0604030504040204" pitchFamily="34" charset="0"/>
                <a:ea typeface="ＭＳ Ｐゴシック" panose="020B0600070205080204" pitchFamily="34" charset="-128"/>
                <a:cs typeface="Verdana" panose="020B0604030504040204" pitchFamily="34" charset="0"/>
              </a:defRPr>
            </a:lvl9pPr>
          </a:lstStyle>
          <a:p>
            <a:pPr eaLnBrk="1" hangingPunct="1">
              <a:spcBef>
                <a:spcPct val="0"/>
              </a:spcBef>
              <a:buClrTx/>
              <a:buFontTx/>
              <a:buNone/>
            </a:pPr>
            <a:r>
              <a:rPr lang="en-US" altLang="en-US" sz="1100" i="1" smtClean="0">
                <a:solidFill>
                  <a:srgbClr val="000000"/>
                </a:solidFill>
              </a:rPr>
              <a:t>continued on next slide</a:t>
            </a:r>
          </a:p>
        </p:txBody>
      </p:sp>
    </p:spTree>
    <p:extLst>
      <p:ext uri="{BB962C8B-B14F-4D97-AF65-F5344CB8AC3E}">
        <p14:creationId xmlns:p14="http://schemas.microsoft.com/office/powerpoint/2010/main" val="180420822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a:noFill/>
          <a:extLst>
            <a:ext uri="{909E8E84-426E-40DD-AFC4-6F175D3DCCD1}">
              <a14:hiddenFill xmlns:a14="http://schemas.microsoft.com/office/drawing/2010/main">
                <a:solidFill>
                  <a:srgbClr val="283897"/>
                </a:solidFill>
              </a14:hiddenFill>
            </a:ext>
            <a:ext uri="{91240B29-F687-4F45-9708-019B960494DF}">
              <a14:hiddenLine xmlns:a14="http://schemas.microsoft.com/office/drawing/2010/main" w="9525">
                <a:solidFill>
                  <a:srgbClr val="283897"/>
                </a:solidFill>
                <a:miter lim="800000"/>
                <a:headEnd/>
                <a:tailEnd/>
              </a14:hiddenLine>
            </a:ext>
          </a:extLst>
        </p:spPr>
        <p:txBody>
          <a:bodyPr/>
          <a:lstStyle/>
          <a:p>
            <a:r>
              <a:rPr lang="en-US" altLang="en-US" b="1" smtClean="0">
                <a:latin typeface="Verdana" panose="020B0604030504040204" pitchFamily="34" charset="0"/>
              </a:rPr>
              <a:t>Table 3.5 (continued)   </a:t>
            </a:r>
            <a:r>
              <a:rPr lang="en-US" altLang="en-US" smtClean="0">
                <a:latin typeface="Verdana" panose="020B0604030504040204" pitchFamily="34" charset="0"/>
              </a:rPr>
              <a:t>Parenteral Drug Administration </a:t>
            </a:r>
            <a:endParaRPr lang="en-US" altLang="en-US" i="1" smtClean="0">
              <a:latin typeface="Verdana" panose="020B0604030504040204" pitchFamily="34" charset="0"/>
            </a:endParaRPr>
          </a:p>
        </p:txBody>
      </p:sp>
      <p:pic>
        <p:nvPicPr>
          <p:cNvPr id="87043" name="Picture 2" descr="Table 3.5d.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1752600"/>
            <a:ext cx="82296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4" name="TextBox 5"/>
          <p:cNvSpPr txBox="1">
            <a:spLocks noChangeArrowheads="1"/>
          </p:cNvSpPr>
          <p:nvPr/>
        </p:nvSpPr>
        <p:spPr bwMode="auto">
          <a:xfrm>
            <a:off x="7192963" y="4724400"/>
            <a:ext cx="1874837"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0177BF"/>
              </a:buClr>
              <a:buFont typeface="Times" panose="02020603050405020304" pitchFamily="18" charset="0"/>
              <a:buChar char="•"/>
              <a:defRPr sz="3000">
                <a:solidFill>
                  <a:schemeClr val="tx1"/>
                </a:solidFill>
                <a:latin typeface="Verdana" panose="020B0604030504040204" pitchFamily="34" charset="0"/>
                <a:ea typeface="ＭＳ Ｐゴシック" panose="020B0600070205080204" pitchFamily="34" charset="-128"/>
                <a:cs typeface="Verdana" panose="020B0604030504040204" pitchFamily="34" charset="0"/>
              </a:defRPr>
            </a:lvl1pPr>
            <a:lvl2pPr marL="37931725" indent="-37474525" eaLnBrk="0" hangingPunct="0">
              <a:spcBef>
                <a:spcPct val="20000"/>
              </a:spcBef>
              <a:buClr>
                <a:srgbClr val="283897"/>
              </a:buClr>
              <a:buChar char="–"/>
              <a:defRPr sz="2800">
                <a:solidFill>
                  <a:schemeClr val="tx1"/>
                </a:solidFill>
                <a:latin typeface="Verdana" panose="020B0604030504040204" pitchFamily="34" charset="0"/>
                <a:ea typeface="ＭＳ Ｐゴシック" panose="020B0600070205080204" pitchFamily="34" charset="-128"/>
                <a:cs typeface="Verdana" panose="020B0604030504040204" pitchFamily="34" charset="0"/>
              </a:defRPr>
            </a:lvl2pPr>
            <a:lvl3pPr marL="1085850" indent="-228600" eaLnBrk="0" hangingPunct="0">
              <a:spcBef>
                <a:spcPct val="20000"/>
              </a:spcBef>
              <a:buClr>
                <a:srgbClr val="F06F5A"/>
              </a:buClr>
              <a:buFont typeface="Wingdings" panose="05000000000000000000" pitchFamily="2" charset="2"/>
              <a:buChar char="§"/>
              <a:defRPr sz="2600">
                <a:solidFill>
                  <a:schemeClr val="tx1"/>
                </a:solidFill>
                <a:latin typeface="Verdana" panose="020B0604030504040204" pitchFamily="34" charset="0"/>
                <a:ea typeface="ＭＳ Ｐゴシック" panose="020B0600070205080204" pitchFamily="34" charset="-128"/>
                <a:cs typeface="Verdana" panose="020B0604030504040204" pitchFamily="34" charset="0"/>
              </a:defRPr>
            </a:lvl3pPr>
            <a:lvl4pPr marL="1428750" indent="-228600" eaLnBrk="0" hangingPunct="0">
              <a:spcBef>
                <a:spcPct val="20000"/>
              </a:spcBef>
              <a:buClr>
                <a:srgbClr val="283897"/>
              </a:buClr>
              <a:buChar char="–"/>
              <a:defRPr sz="2400">
                <a:solidFill>
                  <a:schemeClr val="tx1"/>
                </a:solidFill>
                <a:latin typeface="Verdana" panose="020B0604030504040204" pitchFamily="34" charset="0"/>
                <a:ea typeface="ＭＳ Ｐゴシック" panose="020B0600070205080204" pitchFamily="34" charset="-128"/>
                <a:cs typeface="Verdana" panose="020B0604030504040204" pitchFamily="34" charset="0"/>
              </a:defRPr>
            </a:lvl4pPr>
            <a:lvl5pPr marL="1771650" indent="-228600" eaLnBrk="0" hangingPunct="0">
              <a:spcBef>
                <a:spcPct val="20000"/>
              </a:spcBef>
              <a:buClr>
                <a:srgbClr val="283897"/>
              </a:buClr>
              <a:buFont typeface="Times" panose="02020603050405020304" pitchFamily="18" charset="0"/>
              <a:buChar char="•"/>
              <a:defRPr sz="2200">
                <a:solidFill>
                  <a:schemeClr val="tx1"/>
                </a:solidFill>
                <a:latin typeface="Verdana" panose="020B0604030504040204" pitchFamily="34" charset="0"/>
                <a:ea typeface="ＭＳ Ｐゴシック" panose="020B0600070205080204" pitchFamily="34" charset="-128"/>
                <a:cs typeface="Verdana" panose="020B0604030504040204" pitchFamily="34" charset="0"/>
              </a:defRPr>
            </a:lvl5pPr>
            <a:lvl6pPr marL="2228850" indent="-228600" eaLnBrk="0" fontAlgn="base" hangingPunct="0">
              <a:spcBef>
                <a:spcPct val="20000"/>
              </a:spcBef>
              <a:spcAft>
                <a:spcPct val="0"/>
              </a:spcAft>
              <a:buClr>
                <a:srgbClr val="283897"/>
              </a:buClr>
              <a:buFont typeface="Times" panose="02020603050405020304" pitchFamily="18" charset="0"/>
              <a:buChar char="•"/>
              <a:defRPr sz="2200">
                <a:solidFill>
                  <a:schemeClr val="tx1"/>
                </a:solidFill>
                <a:latin typeface="Verdana" panose="020B0604030504040204" pitchFamily="34" charset="0"/>
                <a:ea typeface="ＭＳ Ｐゴシック" panose="020B0600070205080204" pitchFamily="34" charset="-128"/>
                <a:cs typeface="Verdana" panose="020B0604030504040204" pitchFamily="34" charset="0"/>
              </a:defRPr>
            </a:lvl6pPr>
            <a:lvl7pPr marL="2686050" indent="-228600" eaLnBrk="0" fontAlgn="base" hangingPunct="0">
              <a:spcBef>
                <a:spcPct val="20000"/>
              </a:spcBef>
              <a:spcAft>
                <a:spcPct val="0"/>
              </a:spcAft>
              <a:buClr>
                <a:srgbClr val="283897"/>
              </a:buClr>
              <a:buFont typeface="Times" panose="02020603050405020304" pitchFamily="18" charset="0"/>
              <a:buChar char="•"/>
              <a:defRPr sz="2200">
                <a:solidFill>
                  <a:schemeClr val="tx1"/>
                </a:solidFill>
                <a:latin typeface="Verdana" panose="020B0604030504040204" pitchFamily="34" charset="0"/>
                <a:ea typeface="ＭＳ Ｐゴシック" panose="020B0600070205080204" pitchFamily="34" charset="-128"/>
                <a:cs typeface="Verdana" panose="020B0604030504040204" pitchFamily="34" charset="0"/>
              </a:defRPr>
            </a:lvl7pPr>
            <a:lvl8pPr marL="3143250" indent="-228600" eaLnBrk="0" fontAlgn="base" hangingPunct="0">
              <a:spcBef>
                <a:spcPct val="20000"/>
              </a:spcBef>
              <a:spcAft>
                <a:spcPct val="0"/>
              </a:spcAft>
              <a:buClr>
                <a:srgbClr val="283897"/>
              </a:buClr>
              <a:buFont typeface="Times" panose="02020603050405020304" pitchFamily="18" charset="0"/>
              <a:buChar char="•"/>
              <a:defRPr sz="2200">
                <a:solidFill>
                  <a:schemeClr val="tx1"/>
                </a:solidFill>
                <a:latin typeface="Verdana" panose="020B0604030504040204" pitchFamily="34" charset="0"/>
                <a:ea typeface="ＭＳ Ｐゴシック" panose="020B0600070205080204" pitchFamily="34" charset="-128"/>
                <a:cs typeface="Verdana" panose="020B0604030504040204" pitchFamily="34" charset="0"/>
              </a:defRPr>
            </a:lvl8pPr>
            <a:lvl9pPr marL="3600450" indent="-228600" eaLnBrk="0" fontAlgn="base" hangingPunct="0">
              <a:spcBef>
                <a:spcPct val="20000"/>
              </a:spcBef>
              <a:spcAft>
                <a:spcPct val="0"/>
              </a:spcAft>
              <a:buClr>
                <a:srgbClr val="283897"/>
              </a:buClr>
              <a:buFont typeface="Times" panose="02020603050405020304" pitchFamily="18" charset="0"/>
              <a:buChar char="•"/>
              <a:defRPr sz="2200">
                <a:solidFill>
                  <a:schemeClr val="tx1"/>
                </a:solidFill>
                <a:latin typeface="Verdana" panose="020B0604030504040204" pitchFamily="34" charset="0"/>
                <a:ea typeface="ＭＳ Ｐゴシック" panose="020B0600070205080204" pitchFamily="34" charset="-128"/>
                <a:cs typeface="Verdana" panose="020B0604030504040204" pitchFamily="34" charset="0"/>
              </a:defRPr>
            </a:lvl9pPr>
          </a:lstStyle>
          <a:p>
            <a:pPr eaLnBrk="1" hangingPunct="1">
              <a:spcBef>
                <a:spcPct val="0"/>
              </a:spcBef>
              <a:buClrTx/>
              <a:buFontTx/>
              <a:buNone/>
            </a:pPr>
            <a:r>
              <a:rPr lang="en-US" altLang="en-US" sz="1100" i="1" smtClean="0">
                <a:solidFill>
                  <a:srgbClr val="000000"/>
                </a:solidFill>
              </a:rPr>
              <a:t>continued on next slide</a:t>
            </a:r>
          </a:p>
        </p:txBody>
      </p:sp>
    </p:spTree>
    <p:extLst>
      <p:ext uri="{BB962C8B-B14F-4D97-AF65-F5344CB8AC3E}">
        <p14:creationId xmlns:p14="http://schemas.microsoft.com/office/powerpoint/2010/main" val="97045441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noFill/>
          <a:extLst>
            <a:ext uri="{909E8E84-426E-40DD-AFC4-6F175D3DCCD1}">
              <a14:hiddenFill xmlns:a14="http://schemas.microsoft.com/office/drawing/2010/main">
                <a:solidFill>
                  <a:srgbClr val="283897"/>
                </a:solidFill>
              </a14:hiddenFill>
            </a:ext>
            <a:ext uri="{91240B29-F687-4F45-9708-019B960494DF}">
              <a14:hiddenLine xmlns:a14="http://schemas.microsoft.com/office/drawing/2010/main" w="9525">
                <a:solidFill>
                  <a:srgbClr val="283897"/>
                </a:solidFill>
                <a:miter lim="800000"/>
                <a:headEnd/>
                <a:tailEnd/>
              </a14:hiddenLine>
            </a:ext>
          </a:extLst>
        </p:spPr>
        <p:txBody>
          <a:bodyPr/>
          <a:lstStyle/>
          <a:p>
            <a:r>
              <a:rPr lang="en-US" altLang="en-US" b="1" smtClean="0">
                <a:latin typeface="Verdana" panose="020B0604030504040204" pitchFamily="34" charset="0"/>
              </a:rPr>
              <a:t>Table 3.5 (continued)   </a:t>
            </a:r>
            <a:r>
              <a:rPr lang="en-US" altLang="en-US" smtClean="0">
                <a:latin typeface="Verdana" panose="020B0604030504040204" pitchFamily="34" charset="0"/>
              </a:rPr>
              <a:t>Parenteral Drug Administration </a:t>
            </a:r>
            <a:endParaRPr lang="en-US" altLang="en-US" i="1" smtClean="0">
              <a:latin typeface="Verdana" panose="020B0604030504040204" pitchFamily="34" charset="0"/>
            </a:endParaRPr>
          </a:p>
        </p:txBody>
      </p:sp>
      <p:pic>
        <p:nvPicPr>
          <p:cNvPr id="88067" name="Picture 3" descr="Table 3.5e.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1447800"/>
            <a:ext cx="8229600" cy="358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0120855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Sharps Disposal</a:t>
            </a:r>
            <a:endParaRPr lang="en-US" dirty="0"/>
          </a:p>
        </p:txBody>
      </p:sp>
      <p:pic>
        <p:nvPicPr>
          <p:cNvPr id="22530" name="Picture 2" descr="\\192.168.7.143\els02\Year 2012\014_Potter8e\To Client\29-03-2012\Potter-03-Apr-2012\jpg\Chapter31\03102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40347" y="1497866"/>
            <a:ext cx="4063306" cy="490293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3162300" y="2857500"/>
            <a:ext cx="2819400" cy="685800"/>
          </a:xfrm>
          <a:noFill/>
          <a:extLst>
            <a:ext uri="{909E8E84-426E-40DD-AFC4-6F175D3DCCD1}">
              <a14:hiddenFill xmlns:a14="http://schemas.microsoft.com/office/drawing/2010/main">
                <a:solidFill>
                  <a:srgbClr val="283897"/>
                </a:solidFill>
              </a14:hiddenFill>
            </a:ext>
            <a:ext uri="{91240B29-F687-4F45-9708-019B960494DF}">
              <a14:hiddenLine xmlns:a14="http://schemas.microsoft.com/office/drawing/2010/main" w="9525">
                <a:solidFill>
                  <a:srgbClr val="283897"/>
                </a:solidFill>
                <a:miter lim="800000"/>
                <a:headEnd/>
                <a:tailEnd/>
              </a14:hiddenLine>
            </a:ext>
          </a:extLst>
        </p:spPr>
        <p:txBody>
          <a:bodyPr/>
          <a:lstStyle/>
          <a:p>
            <a:r>
              <a:rPr lang="en-US" altLang="en-US" b="1" smtClean="0">
                <a:latin typeface="Verdana" panose="020B0604030504040204" pitchFamily="34" charset="0"/>
              </a:rPr>
              <a:t>Table 3.1   </a:t>
            </a:r>
            <a:r>
              <a:rPr lang="en-US" altLang="en-US" smtClean="0">
                <a:latin typeface="Verdana" panose="020B0604030504040204" pitchFamily="34" charset="0"/>
              </a:rPr>
              <a:t>Drug Administration Abbreviations</a:t>
            </a:r>
            <a:endParaRPr lang="en-US" altLang="en-US" i="1" smtClean="0">
              <a:latin typeface="Verdana" panose="020B0604030504040204" pitchFamily="34" charset="0"/>
            </a:endParaRPr>
          </a:p>
        </p:txBody>
      </p:sp>
      <p:pic>
        <p:nvPicPr>
          <p:cNvPr id="17411" name="Picture 3" descr="Table 3.1a.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304800"/>
            <a:ext cx="5486400" cy="577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TextBox 5"/>
          <p:cNvSpPr txBox="1">
            <a:spLocks noChangeArrowheads="1"/>
          </p:cNvSpPr>
          <p:nvPr/>
        </p:nvSpPr>
        <p:spPr bwMode="auto">
          <a:xfrm>
            <a:off x="7192963" y="6062663"/>
            <a:ext cx="1874837"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0177BF"/>
              </a:buClr>
              <a:buFont typeface="Times" panose="02020603050405020304" pitchFamily="18" charset="0"/>
              <a:buChar char="•"/>
              <a:defRPr sz="3000">
                <a:solidFill>
                  <a:schemeClr val="tx1"/>
                </a:solidFill>
                <a:latin typeface="Verdana" panose="020B0604030504040204" pitchFamily="34" charset="0"/>
                <a:ea typeface="ＭＳ Ｐゴシック" panose="020B0600070205080204" pitchFamily="34" charset="-128"/>
                <a:cs typeface="Verdana" panose="020B0604030504040204" pitchFamily="34" charset="0"/>
              </a:defRPr>
            </a:lvl1pPr>
            <a:lvl2pPr marL="37931725" indent="-37474525" eaLnBrk="0" hangingPunct="0">
              <a:spcBef>
                <a:spcPct val="20000"/>
              </a:spcBef>
              <a:buClr>
                <a:srgbClr val="283897"/>
              </a:buClr>
              <a:buChar char="–"/>
              <a:defRPr sz="2800">
                <a:solidFill>
                  <a:schemeClr val="tx1"/>
                </a:solidFill>
                <a:latin typeface="Verdana" panose="020B0604030504040204" pitchFamily="34" charset="0"/>
                <a:ea typeface="ＭＳ Ｐゴシック" panose="020B0600070205080204" pitchFamily="34" charset="-128"/>
                <a:cs typeface="Verdana" panose="020B0604030504040204" pitchFamily="34" charset="0"/>
              </a:defRPr>
            </a:lvl2pPr>
            <a:lvl3pPr marL="1085850" indent="-228600" eaLnBrk="0" hangingPunct="0">
              <a:spcBef>
                <a:spcPct val="20000"/>
              </a:spcBef>
              <a:buClr>
                <a:srgbClr val="F06F5A"/>
              </a:buClr>
              <a:buFont typeface="Wingdings" panose="05000000000000000000" pitchFamily="2" charset="2"/>
              <a:buChar char="§"/>
              <a:defRPr sz="2600">
                <a:solidFill>
                  <a:schemeClr val="tx1"/>
                </a:solidFill>
                <a:latin typeface="Verdana" panose="020B0604030504040204" pitchFamily="34" charset="0"/>
                <a:ea typeface="ＭＳ Ｐゴシック" panose="020B0600070205080204" pitchFamily="34" charset="-128"/>
                <a:cs typeface="Verdana" panose="020B0604030504040204" pitchFamily="34" charset="0"/>
              </a:defRPr>
            </a:lvl3pPr>
            <a:lvl4pPr marL="1428750" indent="-228600" eaLnBrk="0" hangingPunct="0">
              <a:spcBef>
                <a:spcPct val="20000"/>
              </a:spcBef>
              <a:buClr>
                <a:srgbClr val="283897"/>
              </a:buClr>
              <a:buChar char="–"/>
              <a:defRPr sz="2400">
                <a:solidFill>
                  <a:schemeClr val="tx1"/>
                </a:solidFill>
                <a:latin typeface="Verdana" panose="020B0604030504040204" pitchFamily="34" charset="0"/>
                <a:ea typeface="ＭＳ Ｐゴシック" panose="020B0600070205080204" pitchFamily="34" charset="-128"/>
                <a:cs typeface="Verdana" panose="020B0604030504040204" pitchFamily="34" charset="0"/>
              </a:defRPr>
            </a:lvl4pPr>
            <a:lvl5pPr marL="1771650" indent="-228600" eaLnBrk="0" hangingPunct="0">
              <a:spcBef>
                <a:spcPct val="20000"/>
              </a:spcBef>
              <a:buClr>
                <a:srgbClr val="283897"/>
              </a:buClr>
              <a:buFont typeface="Times" panose="02020603050405020304" pitchFamily="18" charset="0"/>
              <a:buChar char="•"/>
              <a:defRPr sz="2200">
                <a:solidFill>
                  <a:schemeClr val="tx1"/>
                </a:solidFill>
                <a:latin typeface="Verdana" panose="020B0604030504040204" pitchFamily="34" charset="0"/>
                <a:ea typeface="ＭＳ Ｐゴシック" panose="020B0600070205080204" pitchFamily="34" charset="-128"/>
                <a:cs typeface="Verdana" panose="020B0604030504040204" pitchFamily="34" charset="0"/>
              </a:defRPr>
            </a:lvl5pPr>
            <a:lvl6pPr marL="2228850" indent="-228600" eaLnBrk="0" fontAlgn="base" hangingPunct="0">
              <a:spcBef>
                <a:spcPct val="20000"/>
              </a:spcBef>
              <a:spcAft>
                <a:spcPct val="0"/>
              </a:spcAft>
              <a:buClr>
                <a:srgbClr val="283897"/>
              </a:buClr>
              <a:buFont typeface="Times" panose="02020603050405020304" pitchFamily="18" charset="0"/>
              <a:buChar char="•"/>
              <a:defRPr sz="2200">
                <a:solidFill>
                  <a:schemeClr val="tx1"/>
                </a:solidFill>
                <a:latin typeface="Verdana" panose="020B0604030504040204" pitchFamily="34" charset="0"/>
                <a:ea typeface="ＭＳ Ｐゴシック" panose="020B0600070205080204" pitchFamily="34" charset="-128"/>
                <a:cs typeface="Verdana" panose="020B0604030504040204" pitchFamily="34" charset="0"/>
              </a:defRPr>
            </a:lvl6pPr>
            <a:lvl7pPr marL="2686050" indent="-228600" eaLnBrk="0" fontAlgn="base" hangingPunct="0">
              <a:spcBef>
                <a:spcPct val="20000"/>
              </a:spcBef>
              <a:spcAft>
                <a:spcPct val="0"/>
              </a:spcAft>
              <a:buClr>
                <a:srgbClr val="283897"/>
              </a:buClr>
              <a:buFont typeface="Times" panose="02020603050405020304" pitchFamily="18" charset="0"/>
              <a:buChar char="•"/>
              <a:defRPr sz="2200">
                <a:solidFill>
                  <a:schemeClr val="tx1"/>
                </a:solidFill>
                <a:latin typeface="Verdana" panose="020B0604030504040204" pitchFamily="34" charset="0"/>
                <a:ea typeface="ＭＳ Ｐゴシック" panose="020B0600070205080204" pitchFamily="34" charset="-128"/>
                <a:cs typeface="Verdana" panose="020B0604030504040204" pitchFamily="34" charset="0"/>
              </a:defRPr>
            </a:lvl7pPr>
            <a:lvl8pPr marL="3143250" indent="-228600" eaLnBrk="0" fontAlgn="base" hangingPunct="0">
              <a:spcBef>
                <a:spcPct val="20000"/>
              </a:spcBef>
              <a:spcAft>
                <a:spcPct val="0"/>
              </a:spcAft>
              <a:buClr>
                <a:srgbClr val="283897"/>
              </a:buClr>
              <a:buFont typeface="Times" panose="02020603050405020304" pitchFamily="18" charset="0"/>
              <a:buChar char="•"/>
              <a:defRPr sz="2200">
                <a:solidFill>
                  <a:schemeClr val="tx1"/>
                </a:solidFill>
                <a:latin typeface="Verdana" panose="020B0604030504040204" pitchFamily="34" charset="0"/>
                <a:ea typeface="ＭＳ Ｐゴシック" panose="020B0600070205080204" pitchFamily="34" charset="-128"/>
                <a:cs typeface="Verdana" panose="020B0604030504040204" pitchFamily="34" charset="0"/>
              </a:defRPr>
            </a:lvl8pPr>
            <a:lvl9pPr marL="3600450" indent="-228600" eaLnBrk="0" fontAlgn="base" hangingPunct="0">
              <a:spcBef>
                <a:spcPct val="20000"/>
              </a:spcBef>
              <a:spcAft>
                <a:spcPct val="0"/>
              </a:spcAft>
              <a:buClr>
                <a:srgbClr val="283897"/>
              </a:buClr>
              <a:buFont typeface="Times" panose="02020603050405020304" pitchFamily="18" charset="0"/>
              <a:buChar char="•"/>
              <a:defRPr sz="2200">
                <a:solidFill>
                  <a:schemeClr val="tx1"/>
                </a:solidFill>
                <a:latin typeface="Verdana" panose="020B0604030504040204" pitchFamily="34" charset="0"/>
                <a:ea typeface="ＭＳ Ｐゴシック" panose="020B0600070205080204" pitchFamily="34" charset="-128"/>
                <a:cs typeface="Verdana" panose="020B0604030504040204" pitchFamily="34" charset="0"/>
              </a:defRPr>
            </a:lvl9pPr>
          </a:lstStyle>
          <a:p>
            <a:pPr eaLnBrk="1" hangingPunct="1">
              <a:spcBef>
                <a:spcPct val="0"/>
              </a:spcBef>
              <a:buClrTx/>
              <a:buFontTx/>
              <a:buNone/>
            </a:pPr>
            <a:r>
              <a:rPr lang="en-US" altLang="en-US" sz="1100" i="1" smtClean="0">
                <a:solidFill>
                  <a:srgbClr val="000000"/>
                </a:solidFill>
              </a:rPr>
              <a:t>continued on next slide</a:t>
            </a:r>
          </a:p>
        </p:txBody>
      </p:sp>
    </p:spTree>
    <p:extLst>
      <p:ext uri="{BB962C8B-B14F-4D97-AF65-F5344CB8AC3E}">
        <p14:creationId xmlns:p14="http://schemas.microsoft.com/office/powerpoint/2010/main" val="124506882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3162300" y="2857500"/>
            <a:ext cx="2819400" cy="685800"/>
          </a:xfrm>
          <a:noFill/>
          <a:extLst>
            <a:ext uri="{909E8E84-426E-40DD-AFC4-6F175D3DCCD1}">
              <a14:hiddenFill xmlns:a14="http://schemas.microsoft.com/office/drawing/2010/main">
                <a:solidFill>
                  <a:srgbClr val="283897"/>
                </a:solidFill>
              </a14:hiddenFill>
            </a:ext>
            <a:ext uri="{91240B29-F687-4F45-9708-019B960494DF}">
              <a14:hiddenLine xmlns:a14="http://schemas.microsoft.com/office/drawing/2010/main" w="9525">
                <a:solidFill>
                  <a:srgbClr val="283897"/>
                </a:solidFill>
                <a:miter lim="800000"/>
                <a:headEnd/>
                <a:tailEnd/>
              </a14:hiddenLine>
            </a:ext>
          </a:extLst>
        </p:spPr>
        <p:txBody>
          <a:bodyPr/>
          <a:lstStyle/>
          <a:p>
            <a:r>
              <a:rPr lang="en-US" altLang="en-US" b="1" smtClean="0">
                <a:latin typeface="Verdana" panose="020B0604030504040204" pitchFamily="34" charset="0"/>
              </a:rPr>
              <a:t>Table 3.1 (continued)   </a:t>
            </a:r>
            <a:r>
              <a:rPr lang="en-US" altLang="en-US" smtClean="0">
                <a:latin typeface="Verdana" panose="020B0604030504040204" pitchFamily="34" charset="0"/>
              </a:rPr>
              <a:t>Drug Administration Abbreviations</a:t>
            </a:r>
            <a:endParaRPr lang="en-US" altLang="en-US" i="1" smtClean="0">
              <a:latin typeface="Verdana" panose="020B0604030504040204" pitchFamily="34" charset="0"/>
            </a:endParaRPr>
          </a:p>
        </p:txBody>
      </p:sp>
      <p:pic>
        <p:nvPicPr>
          <p:cNvPr id="18435" name="Picture 2" descr="Table 3.1b.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339725"/>
            <a:ext cx="5486400" cy="572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862878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Medication Errors</a:t>
            </a:r>
            <a:endParaRPr lang="en-US" dirty="0"/>
          </a:p>
        </p:txBody>
      </p:sp>
      <p:sp>
        <p:nvSpPr>
          <p:cNvPr id="3" name="Content Placeholder 2"/>
          <p:cNvSpPr>
            <a:spLocks noGrp="1"/>
          </p:cNvSpPr>
          <p:nvPr>
            <p:ph idx="1"/>
          </p:nvPr>
        </p:nvSpPr>
        <p:spPr>
          <a:xfrm>
            <a:off x="685800" y="1676400"/>
            <a:ext cx="7772400" cy="4724400"/>
          </a:xfrm>
        </p:spPr>
        <p:txBody>
          <a:bodyPr/>
          <a:lstStyle/>
          <a:p>
            <a:r>
              <a:rPr lang="en-US" dirty="0" smtClean="0"/>
              <a:t>Report all medication errors.</a:t>
            </a:r>
          </a:p>
          <a:p>
            <a:r>
              <a:rPr lang="en-US" dirty="0" smtClean="0"/>
              <a:t>Patient safety is top priority when an error occurs.</a:t>
            </a:r>
          </a:p>
          <a:p>
            <a:r>
              <a:rPr lang="en-US" dirty="0" smtClean="0"/>
              <a:t>Documentation is required.</a:t>
            </a:r>
          </a:p>
          <a:p>
            <a:r>
              <a:rPr lang="en-US" dirty="0" smtClean="0"/>
              <a:t>The nurse is responsible for preparing a written occurrence or incident report: an accurate, factual description of what occurred and what was done.</a:t>
            </a:r>
          </a:p>
          <a:p>
            <a:r>
              <a:rPr lang="en-US" dirty="0" smtClean="0"/>
              <a:t>Nurses play an essential role in medication reconciliation.</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685800" y="457200"/>
            <a:ext cx="7772400" cy="1066800"/>
          </a:xfrm>
        </p:spPr>
        <p:txBody>
          <a:bodyPr/>
          <a:lstStyle/>
          <a:p>
            <a:r>
              <a:rPr lang="en-US" sz="3600" dirty="0"/>
              <a:t>Critical Thinking and Medication Administration</a:t>
            </a:r>
          </a:p>
        </p:txBody>
      </p:sp>
      <p:sp>
        <p:nvSpPr>
          <p:cNvPr id="45059" name="Rectangle 3"/>
          <p:cNvSpPr>
            <a:spLocks noGrp="1" noChangeArrowheads="1"/>
          </p:cNvSpPr>
          <p:nvPr>
            <p:ph idx="1"/>
          </p:nvPr>
        </p:nvSpPr>
        <p:spPr>
          <a:xfrm>
            <a:off x="685800" y="1676400"/>
            <a:ext cx="7772400" cy="4724400"/>
          </a:xfrm>
        </p:spPr>
        <p:txBody>
          <a:bodyPr/>
          <a:lstStyle/>
          <a:p>
            <a:r>
              <a:rPr lang="en-US" dirty="0" smtClean="0"/>
              <a:t>Knowledge</a:t>
            </a:r>
          </a:p>
          <a:p>
            <a:r>
              <a:rPr lang="en-US" dirty="0" smtClean="0"/>
              <a:t>Experience</a:t>
            </a:r>
          </a:p>
          <a:p>
            <a:pPr lvl="1"/>
            <a:r>
              <a:rPr lang="en-US" dirty="0" smtClean="0"/>
              <a:t>Psychomotor skills (how to)</a:t>
            </a:r>
            <a:endParaRPr lang="en-US" dirty="0"/>
          </a:p>
          <a:p>
            <a:r>
              <a:rPr lang="en-US" dirty="0" smtClean="0"/>
              <a:t>Attitudes</a:t>
            </a:r>
          </a:p>
          <a:p>
            <a:pPr lvl="1"/>
            <a:r>
              <a:rPr lang="en-US" dirty="0" smtClean="0"/>
              <a:t>Be disciplined; take your time.</a:t>
            </a:r>
          </a:p>
          <a:p>
            <a:pPr lvl="1"/>
            <a:r>
              <a:rPr lang="en-US" dirty="0" smtClean="0"/>
              <a:t>Be responsible and accountable.</a:t>
            </a:r>
            <a:endParaRPr lang="en-US" dirty="0"/>
          </a:p>
          <a:p>
            <a:r>
              <a:rPr lang="en-US" dirty="0" smtClean="0"/>
              <a:t>Standards</a:t>
            </a:r>
          </a:p>
          <a:p>
            <a:pPr lvl="1"/>
            <a:r>
              <a:rPr lang="en-US" dirty="0" smtClean="0"/>
              <a:t>Ensure safe nursing practice.</a:t>
            </a:r>
            <a:endParaRPr lang="en-US" dirty="0"/>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PAUSE" val="0"/>
  <p:tag name="ARTICULATE_NAV_LEVEL" val="1"/>
  <p:tag name="ARTICULATE_PLAYLIST_ID" val="-1"/>
</p:tagLst>
</file>

<file path=ppt/theme/theme1.xml><?xml version="1.0" encoding="utf-8"?>
<a:theme xmlns:a="http://schemas.openxmlformats.org/drawingml/2006/main" name="Blue Diagonal">
  <a:themeElements>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fontScheme name="Blue Diagon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clrMap bg1="dk2" tx1="lt1" bg2="dk1" tx2="lt2" accent1="accent1" accent2="accent2" accent3="accent3" accent4="accent4" accent5="accent5" accent6="accent6" hlink="hlink" folHlink="folHlink"/>
    </a:extraClrScheme>
    <a:extraClrScheme>
      <a:clrScheme name="Blue Diagonal 2">
        <a:dk1>
          <a:srgbClr val="000000"/>
        </a:dk1>
        <a:lt1>
          <a:srgbClr val="9999FF"/>
        </a:lt1>
        <a:dk2>
          <a:srgbClr val="6600FF"/>
        </a:dk2>
        <a:lt2>
          <a:srgbClr val="FFFFFF"/>
        </a:lt2>
        <a:accent1>
          <a:srgbClr val="CCCCFF"/>
        </a:accent1>
        <a:accent2>
          <a:srgbClr val="FF99FF"/>
        </a:accent2>
        <a:accent3>
          <a:srgbClr val="CACAFF"/>
        </a:accent3>
        <a:accent4>
          <a:srgbClr val="000000"/>
        </a:accent4>
        <a:accent5>
          <a:srgbClr val="E2E2FF"/>
        </a:accent5>
        <a:accent6>
          <a:srgbClr val="E78AE7"/>
        </a:accent6>
        <a:hlink>
          <a:srgbClr val="00CC66"/>
        </a:hlink>
        <a:folHlink>
          <a:srgbClr val="CCECFF"/>
        </a:folHlink>
      </a:clrScheme>
      <a:clrMap bg1="lt1" tx1="dk1" bg2="lt2" tx2="dk2" accent1="accent1" accent2="accent2" accent3="accent3" accent4="accent4" accent5="accent5" accent6="accent6" hlink="hlink" folHlink="folHlink"/>
    </a:extraClrScheme>
    <a:extraClrScheme>
      <a:clrScheme name="Blue Diagonal 3">
        <a:dk1>
          <a:srgbClr val="000000"/>
        </a:dk1>
        <a:lt1>
          <a:srgbClr val="FFFFFF"/>
        </a:lt1>
        <a:dk2>
          <a:srgbClr val="000000"/>
        </a:dk2>
        <a:lt2>
          <a:srgbClr val="CBCBCB"/>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777777"/>
        </a:folHlink>
      </a:clrScheme>
      <a:clrMap bg1="lt1" tx1="dk1" bg2="lt2" tx2="dk2" accent1="accent1" accent2="accent2" accent3="accent3" accent4="accent4" accent5="accent5" accent6="accent6" hlink="hlink" folHlink="folHlink"/>
    </a:extraClrScheme>
    <a:extraClrScheme>
      <a:clrScheme name="Blue Diagonal 4">
        <a:dk1>
          <a:srgbClr val="000000"/>
        </a:dk1>
        <a:lt1>
          <a:srgbClr val="FFFFFF"/>
        </a:lt1>
        <a:dk2>
          <a:srgbClr val="990066"/>
        </a:dk2>
        <a:lt2>
          <a:srgbClr val="FFFF00"/>
        </a:lt2>
        <a:accent1>
          <a:srgbClr val="996633"/>
        </a:accent1>
        <a:accent2>
          <a:srgbClr val="CC6600"/>
        </a:accent2>
        <a:accent3>
          <a:srgbClr val="CAAAB8"/>
        </a:accent3>
        <a:accent4>
          <a:srgbClr val="DADADA"/>
        </a:accent4>
        <a:accent5>
          <a:srgbClr val="CAB8AD"/>
        </a:accent5>
        <a:accent6>
          <a:srgbClr val="B95C00"/>
        </a:accent6>
        <a:hlink>
          <a:srgbClr val="999933"/>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adams_template">
  <a:themeElements>
    <a:clrScheme name="Custom 87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3232C8"/>
      </a:hlink>
      <a:folHlink>
        <a:srgbClr val="9632C8"/>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adams_template">
  <a:themeElements>
    <a:clrScheme name="Custom 87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3232C8"/>
      </a:hlink>
      <a:folHlink>
        <a:srgbClr val="9632C8"/>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adams_template">
  <a:themeElements>
    <a:clrScheme name="Custom 87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3232C8"/>
      </a:hlink>
      <a:folHlink>
        <a:srgbClr val="9632C8"/>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adams_template">
  <a:themeElements>
    <a:clrScheme name="Custom 87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3232C8"/>
      </a:hlink>
      <a:folHlink>
        <a:srgbClr val="9632C8"/>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adams_template">
  <a:themeElements>
    <a:clrScheme name="Custom 87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3232C8"/>
      </a:hlink>
      <a:folHlink>
        <a:srgbClr val="9632C8"/>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Chapter_TEMP</Template>
  <TotalTime>5468</TotalTime>
  <Words>9761</Words>
  <Application>Microsoft Office PowerPoint</Application>
  <PresentationFormat>On-screen Show (4:3)</PresentationFormat>
  <Paragraphs>608</Paragraphs>
  <Slides>77</Slides>
  <Notes>49</Notes>
  <HiddenSlides>0</HiddenSlides>
  <MMClips>0</MMClips>
  <ScaleCrop>false</ScaleCrop>
  <HeadingPairs>
    <vt:vector size="6" baseType="variant">
      <vt:variant>
        <vt:lpstr>Theme</vt:lpstr>
      </vt:variant>
      <vt:variant>
        <vt:i4>6</vt:i4>
      </vt:variant>
      <vt:variant>
        <vt:lpstr>Embedded OLE Servers</vt:lpstr>
      </vt:variant>
      <vt:variant>
        <vt:i4>1</vt:i4>
      </vt:variant>
      <vt:variant>
        <vt:lpstr>Slide Titles</vt:lpstr>
      </vt:variant>
      <vt:variant>
        <vt:i4>77</vt:i4>
      </vt:variant>
    </vt:vector>
  </HeadingPairs>
  <TitlesOfParts>
    <vt:vector size="84" baseType="lpstr">
      <vt:lpstr>Blue Diagonal</vt:lpstr>
      <vt:lpstr>adams_template</vt:lpstr>
      <vt:lpstr>1_adams_template</vt:lpstr>
      <vt:lpstr>2_adams_template</vt:lpstr>
      <vt:lpstr>3_adams_template</vt:lpstr>
      <vt:lpstr>4_adams_template</vt:lpstr>
      <vt:lpstr>Clip</vt:lpstr>
      <vt:lpstr>PowerPoint Presentation</vt:lpstr>
      <vt:lpstr>Drug Name</vt:lpstr>
      <vt:lpstr>Drug Labels and Package Inserts</vt:lpstr>
      <vt:lpstr>Locating Information on Drug Labels and Package Inserts</vt:lpstr>
      <vt:lpstr>Controlled Substances</vt:lpstr>
      <vt:lpstr>Automated Medication Dispensing System</vt:lpstr>
      <vt:lpstr>Automated Medication-Dispensing System </vt:lpstr>
      <vt:lpstr>Medication Errors</vt:lpstr>
      <vt:lpstr>Critical Thinking and Medication Administration</vt:lpstr>
      <vt:lpstr>Medication Administration</vt:lpstr>
      <vt:lpstr>Administering Oral Medications </vt:lpstr>
      <vt:lpstr>The Six “Rights”</vt:lpstr>
      <vt:lpstr>Right Patient</vt:lpstr>
      <vt:lpstr>Bar Code Medication Administration </vt:lpstr>
      <vt:lpstr>Maintaining Patients’ Rights</vt:lpstr>
      <vt:lpstr>Routes of Administration</vt:lpstr>
      <vt:lpstr>Oral Administration</vt:lpstr>
      <vt:lpstr>Sublingual Administration </vt:lpstr>
      <vt:lpstr>Buccal Administration </vt:lpstr>
      <vt:lpstr>Administering Oral Medications   Pouring a liquid medication from a bottle.</vt:lpstr>
      <vt:lpstr>Nasogastric and Gastronomy Drug Administration</vt:lpstr>
      <vt:lpstr>Nasogastric and Gastronomy Drug Administration</vt:lpstr>
      <vt:lpstr>Table 3.3   Enteral Drug Administration </vt:lpstr>
      <vt:lpstr>Table 3.3 (continued)   Enteral Drug Administration </vt:lpstr>
      <vt:lpstr>Topical Medications</vt:lpstr>
      <vt:lpstr>Topical </vt:lpstr>
      <vt:lpstr>Ophthalmic Medications </vt:lpstr>
      <vt:lpstr>Administering Ophthalmic Instillations  </vt:lpstr>
      <vt:lpstr>   Pressing On The Nasolacrimal Duct</vt:lpstr>
      <vt:lpstr>Nasal Instillation</vt:lpstr>
      <vt:lpstr>Topical Medications (cont’d)</vt:lpstr>
      <vt:lpstr>Topical Medications: Vaginal Instillation</vt:lpstr>
      <vt:lpstr>Topical Medications: Rectal Instillation</vt:lpstr>
      <vt:lpstr>Table 3.4   Topical Drug Administration </vt:lpstr>
      <vt:lpstr>Table 3.4 (continued)   Topical Drug Administration </vt:lpstr>
      <vt:lpstr>Table 3.4 (continued)   Topical Drug Administration </vt:lpstr>
      <vt:lpstr>Table 3.4 (continued)   Topical Drug Administration </vt:lpstr>
      <vt:lpstr>Administering via Inhalation</vt:lpstr>
      <vt:lpstr>Using a Metered Dose Inhaler (MDI) </vt:lpstr>
      <vt:lpstr>Using a Metered Dose Inhaler (MDI) (cont'd)</vt:lpstr>
      <vt:lpstr>Respiratory Inhalation</vt:lpstr>
      <vt:lpstr>Medication Administration Parenteral</vt:lpstr>
      <vt:lpstr>Medication Administration Parenteral (cont’d)</vt:lpstr>
      <vt:lpstr>Types of Syringes</vt:lpstr>
      <vt:lpstr>Parts of a Syringe</vt:lpstr>
      <vt:lpstr>Tuberculin Syringes</vt:lpstr>
      <vt:lpstr>Parts of the Needle</vt:lpstr>
      <vt:lpstr>Types of Needles</vt:lpstr>
      <vt:lpstr>Medication Administration Parenteral</vt:lpstr>
      <vt:lpstr>Information About Reconstituting Drugs</vt:lpstr>
      <vt:lpstr>Medication Administration Parenteral</vt:lpstr>
      <vt:lpstr>Mixing Medications from Two Vials</vt:lpstr>
      <vt:lpstr>Administering Injections</vt:lpstr>
      <vt:lpstr>Minimizing Patient Discomfort</vt:lpstr>
      <vt:lpstr>Medication Administration Injections: Subcutaneous</vt:lpstr>
      <vt:lpstr>Math Check</vt:lpstr>
      <vt:lpstr>Subcutaneous Injections</vt:lpstr>
      <vt:lpstr>Comparison of Angles of Insertion for Injections</vt:lpstr>
      <vt:lpstr>Injections: Intramuscular</vt:lpstr>
      <vt:lpstr>Injections: Intramuscular (cont’d)</vt:lpstr>
      <vt:lpstr>Math Check</vt:lpstr>
      <vt:lpstr>Landmarks: Ventrogluteal IM</vt:lpstr>
      <vt:lpstr>Ventrogluteal IM Injection</vt:lpstr>
      <vt:lpstr>Vastus Lateralis Site for IM Injection</vt:lpstr>
      <vt:lpstr>Deltoid Site for IM Injection</vt:lpstr>
      <vt:lpstr>Z-Track Method in IM Injections</vt:lpstr>
      <vt:lpstr>Injections: Intradermal</vt:lpstr>
      <vt:lpstr>Injections: Safety, Needleless Devices</vt:lpstr>
      <vt:lpstr>Needle With Plastic Guard</vt:lpstr>
      <vt:lpstr>Table 3.5   Parenteral Drug Administration </vt:lpstr>
      <vt:lpstr>Table 3.5 (continued)   Parenteral Drug Administration </vt:lpstr>
      <vt:lpstr>Table 3.5 (continued)   Parenteral Drug Administration </vt:lpstr>
      <vt:lpstr>Table 3.5 (continued)   Parenteral Drug Administration </vt:lpstr>
      <vt:lpstr>Table 3.5 (continued)   Parenteral Drug Administration </vt:lpstr>
      <vt:lpstr>Sharps Disposal</vt:lpstr>
      <vt:lpstr>Table 3.1   Drug Administration Abbreviations</vt:lpstr>
      <vt:lpstr>Table 3.1 (continued)   Drug Administration Abbreviations</vt:lpstr>
    </vt:vector>
  </TitlesOfParts>
  <Company>Hewlett-Packard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CarolynKruse</dc:creator>
  <cp:lastModifiedBy>nstudent</cp:lastModifiedBy>
  <cp:revision>310</cp:revision>
  <dcterms:created xsi:type="dcterms:W3CDTF">2011-09-15T15:59:31Z</dcterms:created>
  <dcterms:modified xsi:type="dcterms:W3CDTF">2015-09-18T14:49:57Z</dcterms:modified>
</cp:coreProperties>
</file>