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3" r:id="rId5"/>
    <p:sldId id="259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2210-14B9-4A22-A75A-CA72217AA490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78EE-5035-44C6-AF05-80265BE5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2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2210-14B9-4A22-A75A-CA72217AA490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78EE-5035-44C6-AF05-80265BE5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2210-14B9-4A22-A75A-CA72217AA490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78EE-5035-44C6-AF05-80265BE5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9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2210-14B9-4A22-A75A-CA72217AA490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78EE-5035-44C6-AF05-80265BE51E1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460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2210-14B9-4A22-A75A-CA72217AA490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78EE-5035-44C6-AF05-80265BE5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6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2210-14B9-4A22-A75A-CA72217AA490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78EE-5035-44C6-AF05-80265BE5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2210-14B9-4A22-A75A-CA72217AA490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78EE-5035-44C6-AF05-80265BE5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4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2210-14B9-4A22-A75A-CA72217AA490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78EE-5035-44C6-AF05-80265BE5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7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2210-14B9-4A22-A75A-CA72217AA490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78EE-5035-44C6-AF05-80265BE5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5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2210-14B9-4A22-A75A-CA72217AA490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78EE-5035-44C6-AF05-80265BE5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2210-14B9-4A22-A75A-CA72217AA490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78EE-5035-44C6-AF05-80265BE5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2210-14B9-4A22-A75A-CA72217AA490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78EE-5035-44C6-AF05-80265BE5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2210-14B9-4A22-A75A-CA72217AA490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78EE-5035-44C6-AF05-80265BE5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2210-14B9-4A22-A75A-CA72217AA490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78EE-5035-44C6-AF05-80265BE5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7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2210-14B9-4A22-A75A-CA72217AA490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78EE-5035-44C6-AF05-80265BE5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3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2210-14B9-4A22-A75A-CA72217AA490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78EE-5035-44C6-AF05-80265BE5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9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2210-14B9-4A22-A75A-CA72217AA490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D78EE-5035-44C6-AF05-80265BE5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D062210-14B9-4A22-A75A-CA72217AA490}" type="datetimeFigureOut">
              <a:rPr lang="en-US" smtClean="0"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AFD78EE-5035-44C6-AF05-80265BE51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955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army.mil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Tribute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Members 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6461366" cy="4058751"/>
          </a:xfrm>
        </p:spPr>
        <p:txBody>
          <a:bodyPr>
            <a:noAutofit/>
          </a:bodyPr>
          <a:lstStyle/>
          <a:p>
            <a:r>
              <a:rPr lang="en-US" sz="3200" dirty="0" smtClean="0"/>
              <a:t>Elvis died of heart failure in Memphis Tennessee on 16 Aug 1977.</a:t>
            </a:r>
          </a:p>
          <a:p>
            <a:r>
              <a:rPr lang="en-US" sz="3200" dirty="0" smtClean="0"/>
              <a:t>Elvis led an amazing life and is still remembered to this day as the King of Rock and Roll.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721" y="255564"/>
            <a:ext cx="3725482" cy="5588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74770" y="5920824"/>
            <a:ext cx="349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http://images.search.yahoo.com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760" y="5843787"/>
            <a:ext cx="7765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"Elvis Presley." </a:t>
            </a:r>
            <a:r>
              <a:rPr lang="en-US" sz="1200" i="1" dirty="0"/>
              <a:t>Contemporary Musicians</a:t>
            </a:r>
            <a:r>
              <a:rPr lang="en-US" sz="1200" dirty="0"/>
              <a:t>. Vol. 1. Detroit: Gale, 1989. </a:t>
            </a:r>
            <a:r>
              <a:rPr lang="en-US" sz="1200" i="1" dirty="0"/>
              <a:t>Biography In Context</a:t>
            </a:r>
            <a:r>
              <a:rPr lang="en-US" sz="1200" dirty="0"/>
              <a:t>. Web. 13 July 2013.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093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8117" y="1295400"/>
            <a:ext cx="5297988" cy="50292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Definition of tribute</a:t>
            </a:r>
            <a:r>
              <a:rPr lang="en-US" sz="3600" dirty="0" smtClean="0"/>
              <a:t>: A gift, testimonial, compliment, or the like, given as due or in acknowledgment of gratitude or esteem.</a:t>
            </a:r>
          </a:p>
          <a:p>
            <a:endParaRPr lang="en-US" sz="1400" dirty="0" smtClean="0"/>
          </a:p>
          <a:p>
            <a:r>
              <a:rPr lang="en-US" sz="1400" dirty="0" smtClean="0"/>
              <a:t>N/A</a:t>
            </a:r>
            <a:r>
              <a:rPr lang="en-US" sz="1400" dirty="0" smtClean="0"/>
              <a:t>. "Tribute." Dictionary.com. Dictionary.com, 2013. Web. 11 July 2013.</a:t>
            </a:r>
          </a:p>
          <a:p>
            <a:endParaRPr lang="en-US" sz="1200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537" y="1580050"/>
            <a:ext cx="4663303" cy="32297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05240" y="4985197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http://www.ryanbrenizer.com/2011/01/photo-of-the-day-focus-on-the-moment/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315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6228413" cy="502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 opportunity to pay tribute to a person, a group of people, or an institution.</a:t>
            </a:r>
          </a:p>
          <a:p>
            <a:r>
              <a:rPr lang="en-US" sz="3200" dirty="0" smtClean="0"/>
              <a:t>The subject may be historical or contemporary, famous, or obscure.</a:t>
            </a:r>
          </a:p>
          <a:p>
            <a:endParaRPr lang="en-US" sz="1400" dirty="0" smtClean="0">
              <a:effectLst/>
            </a:endParaRPr>
          </a:p>
          <a:p>
            <a:r>
              <a:rPr lang="en-US" sz="1400" dirty="0" err="1" smtClean="0">
                <a:effectLst/>
              </a:rPr>
              <a:t>Petrich</a:t>
            </a:r>
            <a:r>
              <a:rPr lang="en-US" sz="1400" dirty="0" smtClean="0">
                <a:effectLst/>
              </a:rPr>
              <a:t>, Kevin. "Impromptu and Tribute Speeches." Impromptu and Tribute Speeches. Broward College, 7 Sept. 2012. Web. 10 July 2013.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580050"/>
            <a:ext cx="3394472" cy="4525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4800" y="6245181"/>
            <a:ext cx="3756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http://first-thoughts.org/on/Country+Music+Hall/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126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6393305" cy="5029200"/>
          </a:xfrm>
        </p:spPr>
        <p:txBody>
          <a:bodyPr>
            <a:normAutofit/>
          </a:bodyPr>
          <a:lstStyle/>
          <a:p>
            <a:r>
              <a:rPr lang="en-US" sz="3300" dirty="0" smtClean="0"/>
              <a:t>Guide lines for Tribute Speech: </a:t>
            </a:r>
          </a:p>
          <a:p>
            <a:r>
              <a:rPr lang="en-US" sz="3300" dirty="0" smtClean="0"/>
              <a:t>1. Establish noble themes</a:t>
            </a:r>
          </a:p>
          <a:p>
            <a:r>
              <a:rPr lang="en-US" sz="3300" dirty="0" smtClean="0"/>
              <a:t>2. Provide vivid examples</a:t>
            </a:r>
          </a:p>
          <a:p>
            <a:r>
              <a:rPr lang="en-US" sz="3300" dirty="0" smtClean="0"/>
              <a:t>3. Express audience feelings</a:t>
            </a:r>
          </a:p>
          <a:p>
            <a:r>
              <a:rPr lang="en-US" sz="3300" dirty="0" smtClean="0"/>
              <a:t>4. Great memorable images</a:t>
            </a:r>
          </a:p>
          <a:p>
            <a:r>
              <a:rPr lang="en-US" sz="3300" dirty="0" smtClean="0"/>
              <a:t>5. Be genuine</a:t>
            </a:r>
          </a:p>
          <a:p>
            <a:r>
              <a:rPr lang="en-US" sz="1400" dirty="0" smtClean="0"/>
              <a:t>Grice, G.L., and J.T. Skinner. Mastering Public Speaking. 5th ed. </a:t>
            </a:r>
            <a:r>
              <a:rPr lang="en-US" sz="1400" dirty="0" err="1" smtClean="0"/>
              <a:t>N.p</a:t>
            </a:r>
            <a:r>
              <a:rPr lang="en-US" sz="1400" dirty="0" smtClean="0"/>
              <a:t>.: Pearson, 2004. Print.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655" y="1329744"/>
            <a:ext cx="3274100" cy="4525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43622" y="6012287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http://www.dailymail.co.uk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5705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326265"/>
            <a:ext cx="10353762" cy="970450"/>
          </a:xfrm>
        </p:spPr>
        <p:txBody>
          <a:bodyPr/>
          <a:lstStyle/>
          <a:p>
            <a:r>
              <a:rPr lang="en-US" dirty="0" smtClean="0"/>
              <a:t>Elvis Presley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748" y="1103531"/>
            <a:ext cx="6855853" cy="5141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6121" y="6437152"/>
            <a:ext cx="349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http://images.search.yahoo.com</a:t>
            </a:r>
          </a:p>
        </p:txBody>
      </p:sp>
      <p:pic>
        <p:nvPicPr>
          <p:cNvPr id="6" name="01-10- Hound Do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83471" y="5635821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2908" y="6437152"/>
            <a:ext cx="4153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Presley, Elvis “Hound Dog” Rock and Roll Collection Vol. 1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714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0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5139275" cy="405875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Born in Tupelo Mississippi on 8 Jan 1935.</a:t>
            </a:r>
          </a:p>
          <a:p>
            <a:r>
              <a:rPr lang="en-US" sz="3200" dirty="0" smtClean="0"/>
              <a:t>Started work as an usher in high school.</a:t>
            </a:r>
          </a:p>
          <a:p>
            <a:r>
              <a:rPr lang="en-US" sz="3200" dirty="0" smtClean="0"/>
              <a:t>Moved on to being an delivery truck driver.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619" y="716037"/>
            <a:ext cx="3771900" cy="5267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44556" y="6104549"/>
            <a:ext cx="349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http://images.search.yahoo.com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595" y="6104549"/>
            <a:ext cx="7765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"Elvis Presley." </a:t>
            </a:r>
            <a:r>
              <a:rPr lang="en-US" sz="1200" i="1" dirty="0"/>
              <a:t>Contemporary Musicians</a:t>
            </a:r>
            <a:r>
              <a:rPr lang="en-US" sz="1200" dirty="0"/>
              <a:t>. Vol. 1. Detroit: Gale, 1989. </a:t>
            </a:r>
            <a:r>
              <a:rPr lang="en-US" sz="1200" i="1" dirty="0"/>
              <a:t>Biography In Context</a:t>
            </a:r>
            <a:r>
              <a:rPr lang="en-US" sz="1200" dirty="0"/>
              <a:t>. Web. 13 July 2013.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5181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93798" y="519448"/>
            <a:ext cx="10353762" cy="970450"/>
          </a:xfrm>
        </p:spPr>
        <p:txBody>
          <a:bodyPr/>
          <a:lstStyle/>
          <a:p>
            <a:r>
              <a:rPr lang="en-US" dirty="0" smtClean="0"/>
              <a:t>Military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864" y="1732449"/>
            <a:ext cx="5741838" cy="405875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24 Mar 1958 to 2 Mar 1960 Elvis served in the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and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Armored Division.</a:t>
            </a:r>
          </a:p>
          <a:p>
            <a:r>
              <a:rPr lang="en-US" sz="3200" dirty="0" smtClean="0"/>
              <a:t>SGT Presley was honorably discharged from the reserves on 23 Mar 1964.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726" y="400318"/>
            <a:ext cx="4131606" cy="5390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3928" y="5910330"/>
            <a:ext cx="349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http://images.search.yahoo.com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7886" y="6033649"/>
            <a:ext cx="6168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hlinkClick r:id="rId3"/>
              </a:rPr>
              <a:t>www.history.army.mil</a:t>
            </a:r>
            <a:r>
              <a:rPr lang="en-US" sz="1200" dirty="0"/>
              <a:t>, 3 Oct 2003. (Web). 13 Jul 2013.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99511" y="558085"/>
            <a:ext cx="10353762" cy="970450"/>
          </a:xfrm>
        </p:spPr>
        <p:txBody>
          <a:bodyPr/>
          <a:lstStyle/>
          <a:p>
            <a:r>
              <a:rPr lang="en-US" dirty="0" smtClean="0"/>
              <a:t>Life as the 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627" y="1732449"/>
            <a:ext cx="5351488" cy="405875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1953-1977 Elvis recorded music and appeared in movies like Jailhouse Rock in 1957.</a:t>
            </a:r>
          </a:p>
          <a:p>
            <a:r>
              <a:rPr lang="en-US" sz="3200" dirty="0" smtClean="0"/>
              <a:t>Elvis’ “Heartbreak Hotel” was his first song to earn a golden record.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663" y="772732"/>
            <a:ext cx="5346655" cy="4737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3386" y="5606534"/>
            <a:ext cx="349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http://images.search.yahoo.com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3794" y="5934670"/>
            <a:ext cx="7765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"Elvis Presley." </a:t>
            </a:r>
            <a:r>
              <a:rPr lang="en-US" sz="1200" i="1" dirty="0"/>
              <a:t>Contemporary Musicians</a:t>
            </a:r>
            <a:r>
              <a:rPr lang="en-US" sz="1200" dirty="0"/>
              <a:t>. Vol. 1. Detroit: Gale, 1989. </a:t>
            </a:r>
            <a:r>
              <a:rPr lang="en-US" sz="1200" i="1" dirty="0"/>
              <a:t>Biography In Context</a:t>
            </a:r>
            <a:r>
              <a:rPr lang="en-US" sz="1200" dirty="0"/>
              <a:t>. Web. 13 July 2013.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240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00616" y="570963"/>
            <a:ext cx="10353762" cy="970450"/>
          </a:xfrm>
        </p:spPr>
        <p:txBody>
          <a:bodyPr/>
          <a:lstStyle/>
          <a:p>
            <a:r>
              <a:rPr lang="en-US" dirty="0" smtClean="0"/>
              <a:t>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5924887" cy="405875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His music topped the top 40 chart 100 times.</a:t>
            </a:r>
          </a:p>
          <a:p>
            <a:r>
              <a:rPr lang="en-US" sz="3200" dirty="0" smtClean="0"/>
              <a:t>40+ golden records with over a billion records sold.</a:t>
            </a:r>
          </a:p>
          <a:p>
            <a:r>
              <a:rPr lang="en-US" sz="3200" dirty="0" smtClean="0"/>
              <a:t>Earned 3 Grammy awards.</a:t>
            </a:r>
          </a:p>
          <a:p>
            <a:r>
              <a:rPr lang="en-US" sz="3200" dirty="0" smtClean="0"/>
              <a:t>Appeared in 33+ movies.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179" y="768932"/>
            <a:ext cx="4328535" cy="5474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00792" y="6243614"/>
            <a:ext cx="3491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http://images.search.yahoo.com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20" y="6058948"/>
            <a:ext cx="7765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"Elvis Presley." </a:t>
            </a:r>
            <a:r>
              <a:rPr lang="en-US" sz="1200" i="1" dirty="0"/>
              <a:t>Contemporary Musicians</a:t>
            </a:r>
            <a:r>
              <a:rPr lang="en-US" sz="1200" dirty="0"/>
              <a:t>. Vol. 1. Detroit: Gale, 1989. </a:t>
            </a:r>
            <a:r>
              <a:rPr lang="en-US" sz="1200" i="1" dirty="0"/>
              <a:t>Biography In Context</a:t>
            </a:r>
            <a:r>
              <a:rPr lang="en-US" sz="1200" dirty="0"/>
              <a:t>. Web. 13 July 2013.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578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TC104033929[[fn=Slate]]</Template>
  <TotalTime>113</TotalTime>
  <Words>492</Words>
  <Application>Microsoft Office PowerPoint</Application>
  <PresentationFormat>Custom</PresentationFormat>
  <Paragraphs>53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Slate</vt:lpstr>
      <vt:lpstr>Tribute</vt:lpstr>
      <vt:lpstr>Description</vt:lpstr>
      <vt:lpstr>Description</vt:lpstr>
      <vt:lpstr>Descriptive</vt:lpstr>
      <vt:lpstr>Elvis Presley</vt:lpstr>
      <vt:lpstr>Early Life</vt:lpstr>
      <vt:lpstr>Military Career</vt:lpstr>
      <vt:lpstr>Life as the King</vt:lpstr>
      <vt:lpstr>Achievements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Tribute</dc:title>
  <dc:creator>Jordan</dc:creator>
  <cp:lastModifiedBy>binstructor</cp:lastModifiedBy>
  <cp:revision>17</cp:revision>
  <dcterms:created xsi:type="dcterms:W3CDTF">2013-07-14T22:12:10Z</dcterms:created>
  <dcterms:modified xsi:type="dcterms:W3CDTF">2013-07-29T15:54:52Z</dcterms:modified>
</cp:coreProperties>
</file>