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8" r:id="rId3"/>
    <p:sldId id="259" r:id="rId4"/>
    <p:sldId id="274" r:id="rId5"/>
    <p:sldId id="262" r:id="rId6"/>
    <p:sldId id="270" r:id="rId7"/>
    <p:sldId id="261" r:id="rId8"/>
    <p:sldId id="260" r:id="rId9"/>
    <p:sldId id="271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3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1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2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7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2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5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5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0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CD0A-DC86-46B1-AF71-9EC0F4A51EFC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6BA6-596F-4F91-BADA-EC55B1B5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CD0A-DC86-46B1-AF71-9EC0F4A51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6BA6-596F-4F91-BADA-EC55B1B57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 Black" pitchFamily="34" charset="0"/>
              </a:rPr>
              <a:t>Award Introduction, Award Presentations, and Acceptance Speech</a:t>
            </a:r>
            <a:endParaRPr lang="en-US" sz="3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79637"/>
            <a:ext cx="5029200" cy="34591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Presented by:</a:t>
            </a:r>
          </a:p>
          <a:p>
            <a:pPr marL="457200" lvl="1" indent="0" algn="ctr">
              <a:buNone/>
            </a:pP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273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Background photo: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www.backtoherroots.com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Conclusion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08796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</a:rPr>
              <a:t>Award Introduction, Award Presentations, and Acceptance Speech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Speeches 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of Introduction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Awards Presentations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Acceptance Speeches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Demonstration</a:t>
            </a: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598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 Black" pitchFamily="34" charset="0"/>
              </a:rPr>
              <a:t>Background photo: </a:t>
            </a:r>
          </a:p>
          <a:p>
            <a:r>
              <a:rPr lang="en-US" dirty="0" err="1">
                <a:solidFill>
                  <a:prstClr val="white"/>
                </a:solidFill>
                <a:latin typeface="Arial Black" pitchFamily="34" charset="0"/>
              </a:rPr>
              <a:t>www.backtoherroots.com</a:t>
            </a:r>
            <a:endParaRPr lang="en-US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Introduction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819399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The introduction has 5 important responsibilities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  - Get audience attention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  - Introduce the topic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  - Explain relevance to audience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  - State a thesis or purpose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  - Outline main points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6" descr="AP12020408976--nfl_large_580_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88328"/>
            <a:ext cx="4818352" cy="2746452"/>
          </a:xfrm>
          <a:prstGeom prst="rect">
            <a:avLst/>
          </a:prstGeom>
          <a:effectLst>
            <a:glow rad="1270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5082" y="6334780"/>
            <a:ext cx="944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http://</a:t>
            </a: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</a:rPr>
              <a:t>www.packers.com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/media-center/photo-gallery/Rodgers-wins-NFL-MVP-at-inaugural-NFL-Honors/40446f5d-4178-44e1-92d2-863088f2c4c6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50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Award Presentation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3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When presenting an award it is much like introducing a speaker or a guest. 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There 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are three distinct components when preparing a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presentation</a:t>
            </a:r>
          </a:p>
          <a:p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Refer to the occasion: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Anniversary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of a special event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Completion of a long-term task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Accomplishments of a lifetime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High achievement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Etc…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571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Beebe, Steven, and Susan Beebe. </a:t>
            </a:r>
            <a:r>
              <a:rPr lang="en-US" sz="1400" i="1" dirty="0">
                <a:solidFill>
                  <a:schemeClr val="bg1"/>
                </a:solidFill>
              </a:rPr>
              <a:t>Public Speaking Handbook</a:t>
            </a:r>
            <a:r>
              <a:rPr lang="en-US" sz="1400" dirty="0">
                <a:solidFill>
                  <a:schemeClr val="bg1"/>
                </a:solidFill>
              </a:rPr>
              <a:t>. 4th ed. Upper Saddle River: Pearson, 2013. 407. Print.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200400"/>
            <a:ext cx="2844800" cy="2844800"/>
          </a:xfrm>
          <a:prstGeom prst="rect">
            <a:avLst/>
          </a:prstGeom>
          <a:effectLst>
            <a:glow rad="127000">
              <a:schemeClr val="accent3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44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Award Presentation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2. Talk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about the history and significance of the award: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If the audience doesn’t know much about the award it may be fairly long, but brief if the audience is already familiar with the history and purpose of the award.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The discussion of its significance adds to the meaning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3. Name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the person: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Tell why the person won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Decide when to reveal the name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571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Beebe, Steven, and Susan Beebe. </a:t>
            </a:r>
            <a:r>
              <a:rPr lang="en-US" sz="1400" i="1" dirty="0">
                <a:solidFill>
                  <a:schemeClr val="bg1"/>
                </a:solidFill>
              </a:rPr>
              <a:t>Public Speaking Handbook</a:t>
            </a:r>
            <a:r>
              <a:rPr lang="en-US" sz="1400" dirty="0">
                <a:solidFill>
                  <a:schemeClr val="bg1"/>
                </a:solidFill>
              </a:rPr>
              <a:t>. 4th ed. Upper Saddle River: Pearson, 2013. 407. Print.</a:t>
            </a:r>
          </a:p>
        </p:txBody>
      </p:sp>
    </p:spTree>
    <p:extLst>
      <p:ext uri="{BB962C8B-B14F-4D97-AF65-F5344CB8AC3E}">
        <p14:creationId xmlns:p14="http://schemas.microsoft.com/office/powerpoint/2010/main" val="2397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Acceptance Speech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Thank the presenter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First thank the presenter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Thank the organization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Thank your supporters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Thank a few contributors to your success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It’s best to resist making the list too long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Talk about the award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The meaning or significance of the award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Consider your audience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Relate the award to the audience</a:t>
            </a: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Beebe, Steven, and Susan Beebe. </a:t>
            </a:r>
            <a:r>
              <a:rPr lang="en-US" sz="1400" i="1" dirty="0">
                <a:solidFill>
                  <a:prstClr val="white"/>
                </a:solidFill>
              </a:rPr>
              <a:t>Public Speaking Handbook</a:t>
            </a:r>
            <a:r>
              <a:rPr lang="en-US" sz="1400" dirty="0">
                <a:solidFill>
                  <a:prstClr val="white"/>
                </a:solidFill>
              </a:rPr>
              <a:t>. 4th ed. Upper Saddle River: Pearson, 2013. 409. Print.</a:t>
            </a:r>
          </a:p>
        </p:txBody>
      </p:sp>
    </p:spTree>
    <p:extLst>
      <p:ext uri="{BB962C8B-B14F-4D97-AF65-F5344CB8AC3E}">
        <p14:creationId xmlns:p14="http://schemas.microsoft.com/office/powerpoint/2010/main" val="1880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1"/>
            <a:ext cx="838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Mountain Dew</a:t>
            </a:r>
          </a:p>
          <a:p>
            <a:pPr algn="ctr"/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Lover Award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4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-5417"/>
            <a:ext cx="83820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Mountain Dew</a:t>
            </a:r>
          </a:p>
          <a:p>
            <a:pPr algn="ctr"/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8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Lover Award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447800"/>
            <a:ext cx="6161549" cy="4294807"/>
          </a:xfrm>
          <a:prstGeom prst="ellipse">
            <a:avLst/>
          </a:prstGeom>
          <a:ln>
            <a:solidFill>
              <a:schemeClr val="accent3"/>
            </a:solidFill>
          </a:ln>
          <a:effectLst>
            <a:glow rad="139700">
              <a:schemeClr val="accent3"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50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utain dew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188523"/>
            <a:ext cx="2895600" cy="2669477"/>
          </a:xfrm>
          <a:prstGeom prst="rect">
            <a:avLst/>
          </a:prstGeom>
        </p:spPr>
      </p:pic>
      <p:pic>
        <p:nvPicPr>
          <p:cNvPr id="7" name="Picture 6" descr="mountain dew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0"/>
            <a:ext cx="2738528" cy="2520452"/>
          </a:xfrm>
          <a:prstGeom prst="rect">
            <a:avLst/>
          </a:prstGeom>
        </p:spPr>
      </p:pic>
      <p:pic>
        <p:nvPicPr>
          <p:cNvPr id="5" name="Picture 4" descr="mountain dew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828800"/>
            <a:ext cx="4114800" cy="3028179"/>
          </a:xfrm>
          <a:prstGeom prst="rect">
            <a:avLst/>
          </a:prstGeom>
        </p:spPr>
      </p:pic>
      <p:pic>
        <p:nvPicPr>
          <p:cNvPr id="6" name="Picture 5" descr="mountain dew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35" y="-6765"/>
            <a:ext cx="2882552" cy="2549009"/>
          </a:xfrm>
          <a:prstGeom prst="rect">
            <a:avLst/>
          </a:prstGeom>
        </p:spPr>
      </p:pic>
      <p:pic>
        <p:nvPicPr>
          <p:cNvPr id="8" name="Picture 7" descr="mountain dew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223158"/>
            <a:ext cx="2711971" cy="2634842"/>
          </a:xfrm>
          <a:prstGeom prst="rect">
            <a:avLst/>
          </a:prstGeom>
        </p:spPr>
      </p:pic>
      <p:pic>
        <p:nvPicPr>
          <p:cNvPr id="9" name="Picture 8" descr="mountain dew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18" y="4267200"/>
            <a:ext cx="2856165" cy="2590800"/>
          </a:xfrm>
          <a:prstGeom prst="rect">
            <a:avLst/>
          </a:prstGeom>
        </p:spPr>
      </p:pic>
      <p:pic>
        <p:nvPicPr>
          <p:cNvPr id="10" name="Picture 9" descr="moutain dew6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-4300"/>
            <a:ext cx="2666999" cy="2600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4031159"/>
            <a:ext cx="576452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Deryck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Thompson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 slide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oup slide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342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Group slide design template</vt:lpstr>
      <vt:lpstr>1_Group slide design template</vt:lpstr>
      <vt:lpstr>Award Introduction, Award Presentations, and Acceptance Speech</vt:lpstr>
      <vt:lpstr>Award Introduction, Award Presentations, and Acceptance Speech</vt:lpstr>
      <vt:lpstr>Introduction Speech</vt:lpstr>
      <vt:lpstr>Award Presentation</vt:lpstr>
      <vt:lpstr>Award Presentation</vt:lpstr>
      <vt:lpstr>Acceptance Speech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Freddie.Fowler</dc:creator>
  <cp:lastModifiedBy>binstructor</cp:lastModifiedBy>
  <cp:revision>39</cp:revision>
  <dcterms:created xsi:type="dcterms:W3CDTF">2013-07-09T22:03:25Z</dcterms:created>
  <dcterms:modified xsi:type="dcterms:W3CDTF">2013-07-29T15:59:23Z</dcterms:modified>
</cp:coreProperties>
</file>