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2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967FE-9C91-4F7E-AA62-F584AEC3C9F7}" type="datetimeFigureOut">
              <a:rPr lang="en-US" smtClean="0"/>
              <a:pPr/>
              <a:t>12/16/11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939A-9C03-4C65-B69B-A4AB99D61A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48B88B2A-1EBB-4783-9F7F-C67F198EE410}" type="datetimeFigureOut">
              <a:rPr lang="en-US" smtClean="0"/>
              <a:pPr/>
              <a:t>12/16/11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BE62762C-E99B-46F3-AFD4-9131B6922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8B2A-1EBB-4783-9F7F-C67F198EE410}" type="datetimeFigureOut">
              <a:rPr lang="en-US" smtClean="0"/>
              <a:pPr/>
              <a:t>12/16/11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762C-E99B-46F3-AFD4-9131B6922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48B88B2A-1EBB-4783-9F7F-C67F198EE410}" type="datetimeFigureOut">
              <a:rPr lang="en-US" smtClean="0"/>
              <a:pPr/>
              <a:t>12/16/11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762C-E99B-46F3-AFD4-9131B6922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8B2A-1EBB-4783-9F7F-C67F198EE410}" type="datetimeFigureOut">
              <a:rPr lang="en-US" smtClean="0"/>
              <a:pPr/>
              <a:t>12/16/11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762C-E99B-46F3-AFD4-9131B6922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B88B2A-1EBB-4783-9F7F-C67F198EE410}" type="datetimeFigureOut">
              <a:rPr lang="en-US" smtClean="0"/>
              <a:pPr/>
              <a:t>12/16/11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E62762C-E99B-46F3-AFD4-9131B6922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8B2A-1EBB-4783-9F7F-C67F198EE410}" type="datetimeFigureOut">
              <a:rPr lang="en-US" smtClean="0"/>
              <a:pPr/>
              <a:t>12/16/11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762C-E99B-46F3-AFD4-9131B6922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8B2A-1EBB-4783-9F7F-C67F198EE410}" type="datetimeFigureOut">
              <a:rPr lang="en-US" smtClean="0"/>
              <a:pPr/>
              <a:t>12/16/11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762C-E99B-46F3-AFD4-9131B6922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8B2A-1EBB-4783-9F7F-C67F198EE410}" type="datetimeFigureOut">
              <a:rPr lang="en-US" smtClean="0"/>
              <a:pPr/>
              <a:t>12/16/11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762C-E99B-46F3-AFD4-9131B6922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B88B2A-1EBB-4783-9F7F-C67F198EE410}" type="datetimeFigureOut">
              <a:rPr lang="en-US" smtClean="0"/>
              <a:pPr/>
              <a:t>12/16/11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762C-E99B-46F3-AFD4-9131B6922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8B2A-1EBB-4783-9F7F-C67F198EE410}" type="datetimeFigureOut">
              <a:rPr lang="en-US" smtClean="0"/>
              <a:pPr/>
              <a:t>12/16/11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762C-E99B-46F3-AFD4-9131B6922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8B2A-1EBB-4783-9F7F-C67F198EE410}" type="datetimeFigureOut">
              <a:rPr lang="en-US" smtClean="0"/>
              <a:pPr/>
              <a:t>12/16/11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762C-E99B-46F3-AFD4-9131B69226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48B88B2A-1EBB-4783-9F7F-C67F198EE410}" type="datetimeFigureOut">
              <a:rPr lang="en-US" smtClean="0"/>
              <a:pPr/>
              <a:t>12/16/11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BE62762C-E99B-46F3-AFD4-9131B6922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an apology speech?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By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an Apology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 apology speech is a written or spoken expression of one’s regret, remorse, or sorrow for having insulted, failed, injured, or wronged another.” – Dictionary.com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Proper apology speeches have three parts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Each one of these parts are equally important, and should all be included in order to make the speech sound sincere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096000"/>
            <a:ext cx="4267200" cy="533400"/>
          </a:xfrm>
        </p:spPr>
        <p:txBody>
          <a:bodyPr/>
          <a:lstStyle/>
          <a:p>
            <a:r>
              <a:rPr lang="en-US" sz="1200" dirty="0" smtClean="0"/>
              <a:t>"Apology." </a:t>
            </a:r>
            <a:r>
              <a:rPr lang="en-US" sz="1200" i="1" dirty="0" smtClean="0"/>
              <a:t>Dictionary.com</a:t>
            </a:r>
            <a:r>
              <a:rPr lang="en-US" sz="1200" dirty="0" smtClean="0"/>
              <a:t>. N.p., 2011. Web. 29 Nov 2011.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parts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463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person giving the speech must </a:t>
            </a:r>
            <a:r>
              <a:rPr lang="en-US" u="sng" dirty="0" smtClean="0"/>
              <a:t>say they are sorry</a:t>
            </a:r>
            <a:r>
              <a:rPr lang="en-US" dirty="0" smtClean="0"/>
              <a:t> to the person(s) they offended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must then </a:t>
            </a:r>
            <a:r>
              <a:rPr lang="en-US" u="sng" dirty="0" smtClean="0"/>
              <a:t>admit the mistakes</a:t>
            </a:r>
            <a:r>
              <a:rPr lang="en-US" dirty="0" smtClean="0"/>
              <a:t> by clearly explaining what they did wrong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final part of an apology speech is offering to </a:t>
            </a:r>
            <a:r>
              <a:rPr lang="en-US" u="sng" dirty="0" smtClean="0"/>
              <a:t>make it right</a:t>
            </a:r>
            <a:r>
              <a:rPr lang="en-US" dirty="0" smtClean="0"/>
              <a:t>. Offer some type of reparations for the harm that was caused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5943600"/>
            <a:ext cx="7391400" cy="538146"/>
          </a:xfrm>
        </p:spPr>
        <p:txBody>
          <a:bodyPr/>
          <a:lstStyle/>
          <a:p>
            <a:r>
              <a:rPr lang="en-US" sz="1200" dirty="0" smtClean="0"/>
              <a:t>"A TRUE APOLOGY HAS 3 PARTS......" </a:t>
            </a:r>
            <a:r>
              <a:rPr lang="en-US" sz="1200" i="1" dirty="0" smtClean="0"/>
              <a:t>Reaching Out &amp; Touching Hearts</a:t>
            </a:r>
            <a:r>
              <a:rPr lang="en-US" sz="1200" dirty="0" smtClean="0"/>
              <a:t>. N.p., 2011. Web. 29 Nov 2011.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0" y="317500"/>
            <a:ext cx="4445000" cy="6223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179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What is an apology speech?</vt:lpstr>
      <vt:lpstr>Definition of an Apology speech</vt:lpstr>
      <vt:lpstr>Three parts 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apology speech?</dc:title>
  <dc:creator>Christina</dc:creator>
  <cp:lastModifiedBy>keenac</cp:lastModifiedBy>
  <cp:revision>8</cp:revision>
  <dcterms:created xsi:type="dcterms:W3CDTF">2011-12-17T01:02:14Z</dcterms:created>
  <dcterms:modified xsi:type="dcterms:W3CDTF">2011-12-17T01:03:25Z</dcterms:modified>
</cp:coreProperties>
</file>