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83" autoAdjust="0"/>
  </p:normalViewPr>
  <p:slideViewPr>
    <p:cSldViewPr>
      <p:cViewPr>
        <p:scale>
          <a:sx n="85" d="100"/>
          <a:sy n="85" d="100"/>
        </p:scale>
        <p:origin x="-924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9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05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004DDF2-ED78-4A39-B150-0F39FD7E8DC7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4BBD438-E798-43AA-864D-E3241C98F35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362200"/>
            <a:ext cx="4114800" cy="1143000"/>
          </a:xfrm>
        </p:spPr>
        <p:txBody>
          <a:bodyPr/>
          <a:lstStyle/>
          <a:p>
            <a:r>
              <a:rPr lang="en-US" sz="3600" dirty="0" smtClean="0"/>
              <a:t>Group </a:t>
            </a:r>
            <a:r>
              <a:rPr lang="en-US" sz="3600" dirty="0" smtClean="0"/>
              <a:t>A</a:t>
            </a:r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6248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effectLst>
                  <a:glow rad="88900">
                    <a:schemeClr val="bg1">
                      <a:alpha val="60000"/>
                    </a:schemeClr>
                  </a:glow>
                </a:effectLst>
              </a:rPr>
              <a:t>Farewell</a:t>
            </a:r>
            <a:endParaRPr lang="en-US" sz="8000" dirty="0">
              <a:solidFill>
                <a:schemeClr val="tx1"/>
              </a:solidFill>
              <a:effectLst>
                <a:glow rad="889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1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43000" y="2020824"/>
            <a:ext cx="7086600" cy="407517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 Can be addressed to the following :</a:t>
            </a:r>
          </a:p>
          <a:p>
            <a:pPr marL="342900" indent="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spc="300" dirty="0" smtClean="0"/>
              <a:t>Person</a:t>
            </a:r>
          </a:p>
          <a:p>
            <a:pPr marL="342900" indent="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spc="300" dirty="0" smtClean="0"/>
              <a:t>Place</a:t>
            </a:r>
          </a:p>
          <a:p>
            <a:pPr marL="342900" indent="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spc="300" dirty="0" smtClean="0"/>
              <a:t>Item</a:t>
            </a:r>
          </a:p>
          <a:p>
            <a:pPr marL="342900" indent="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spc="300" dirty="0" smtClean="0"/>
              <a:t>Memory</a:t>
            </a:r>
          </a:p>
          <a:p>
            <a:pPr marL="342900" indent="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spc="300" dirty="0" smtClean="0"/>
              <a:t>Anything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990600"/>
            <a:ext cx="5334000" cy="701040"/>
          </a:xfrm>
        </p:spPr>
        <p:txBody>
          <a:bodyPr>
            <a:noAutofit/>
          </a:bodyPr>
          <a:lstStyle/>
          <a:p>
            <a:r>
              <a:rPr lang="en-US" sz="3000" dirty="0" smtClean="0"/>
              <a:t>Who is A farewell to?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8674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"Farewell Speech." </a:t>
            </a:r>
            <a:r>
              <a:rPr lang="en-US" sz="1200" i="1" dirty="0" smtClean="0"/>
              <a:t>Farewell Speech</a:t>
            </a:r>
            <a:r>
              <a:rPr lang="en-US" sz="1200" dirty="0" smtClean="0"/>
              <a:t>. </a:t>
            </a:r>
            <a:r>
              <a:rPr lang="en-US" sz="1200" dirty="0" err="1" smtClean="0"/>
              <a:t>WordPress</a:t>
            </a:r>
            <a:r>
              <a:rPr lang="en-US" sz="1200" dirty="0" smtClean="0"/>
              <a:t>. Web. 13 Oct 2012. &lt;http://www.farewell-speech.com/&gt;. </a:t>
            </a:r>
          </a:p>
        </p:txBody>
      </p:sp>
    </p:spTree>
    <p:extLst>
      <p:ext uri="{BB962C8B-B14F-4D97-AF65-F5344CB8AC3E}">
        <p14:creationId xmlns:p14="http://schemas.microsoft.com/office/powerpoint/2010/main" val="1369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371600" y="2362200"/>
            <a:ext cx="7315200" cy="37338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Opening Statement</a:t>
            </a: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Main Body</a:t>
            </a:r>
          </a:p>
          <a:p>
            <a:pPr marL="342900" indent="-3429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Conclusion</a:t>
            </a:r>
            <a:endParaRPr lang="en-US" sz="2800" spc="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975360"/>
            <a:ext cx="7010400" cy="701040"/>
          </a:xfrm>
        </p:spPr>
        <p:txBody>
          <a:bodyPr>
            <a:noAutofit/>
          </a:bodyPr>
          <a:lstStyle/>
          <a:p>
            <a:r>
              <a:rPr lang="en-US" sz="3000" dirty="0" smtClean="0"/>
              <a:t>Format for a Farewell Speech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410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"Famous Speeches and Speech Topics." </a:t>
            </a:r>
            <a:r>
              <a:rPr lang="en-US" sz="1200" i="1" dirty="0"/>
              <a:t>Famous Speeches and Speech Topics</a:t>
            </a:r>
            <a:r>
              <a:rPr lang="en-US" sz="1200" dirty="0"/>
              <a:t>. </a:t>
            </a:r>
            <a:r>
              <a:rPr lang="en-US" sz="1200" dirty="0" err="1"/>
              <a:t>N.p</a:t>
            </a:r>
            <a:r>
              <a:rPr lang="en-US" sz="1200" dirty="0"/>
              <a:t>.. </a:t>
            </a:r>
            <a:endParaRPr lang="en-US" sz="1200" dirty="0" smtClean="0"/>
          </a:p>
          <a:p>
            <a:r>
              <a:rPr lang="en-US" sz="1200" dirty="0" smtClean="0"/>
              <a:t>Web</a:t>
            </a:r>
            <a:r>
              <a:rPr lang="en-US" sz="1200" dirty="0"/>
              <a:t>. 13 Oct 2012. http://www.famous-speeches-and-speech-topics.info</a:t>
            </a:r>
            <a:r>
              <a:rPr lang="en-US" sz="1200" dirty="0" smtClean="0"/>
              <a:t>/.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537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800100" y="1524000"/>
            <a:ext cx="7620000" cy="45720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 It </a:t>
            </a:r>
            <a:r>
              <a:rPr lang="en-US" sz="2800" spc="300" dirty="0"/>
              <a:t>c</a:t>
            </a:r>
            <a:r>
              <a:rPr lang="en-US" sz="2800" spc="300" dirty="0" smtClean="0"/>
              <a:t>ontains experiences such as…</a:t>
            </a:r>
          </a:p>
          <a:p>
            <a:pPr marL="342900" indent="3429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spc="300" dirty="0" smtClean="0"/>
              <a:t>Group</a:t>
            </a:r>
          </a:p>
          <a:p>
            <a:pPr marL="342900" indent="3429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spc="300" dirty="0" smtClean="0"/>
              <a:t>School</a:t>
            </a:r>
          </a:p>
          <a:p>
            <a:pPr marL="342900" indent="3429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spc="300" dirty="0" smtClean="0"/>
              <a:t>Company</a:t>
            </a:r>
          </a:p>
          <a:p>
            <a:pPr marL="342900" indent="3429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spc="300" dirty="0" smtClean="0"/>
              <a:t>Family</a:t>
            </a:r>
          </a:p>
          <a:p>
            <a:pPr marL="342900" indent="342900" algn="l">
              <a:lnSpc>
                <a:spcPct val="160000"/>
              </a:lnSpc>
              <a:buFont typeface="Arial" pitchFamily="34" charset="0"/>
              <a:buChar char="•"/>
            </a:pPr>
            <a:r>
              <a:rPr lang="en-US" sz="2400" spc="300" dirty="0" smtClean="0"/>
              <a:t>Organization</a:t>
            </a:r>
          </a:p>
          <a:p>
            <a:pPr algn="l"/>
            <a:endParaRPr lang="en-US" spc="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990600"/>
            <a:ext cx="7467600" cy="701040"/>
          </a:xfrm>
        </p:spPr>
        <p:txBody>
          <a:bodyPr>
            <a:noAutofit/>
          </a:bodyPr>
          <a:lstStyle/>
          <a:p>
            <a:r>
              <a:rPr lang="en-US" sz="3000" dirty="0" smtClean="0"/>
              <a:t>What Does a Farewell Contain?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429215" y="58674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"Farewell Speech." </a:t>
            </a:r>
            <a:r>
              <a:rPr lang="en-US" sz="1200" i="1" dirty="0"/>
              <a:t>Farewell Speech</a:t>
            </a:r>
            <a:r>
              <a:rPr lang="en-US" sz="1200" dirty="0"/>
              <a:t>. </a:t>
            </a:r>
            <a:r>
              <a:rPr lang="en-US" sz="1200" dirty="0" err="1"/>
              <a:t>WordPress</a:t>
            </a:r>
            <a:r>
              <a:rPr lang="en-US" sz="1200" dirty="0"/>
              <a:t>. Web. 13 Oct 2012. &lt;http://www.farewell-speech.com/&gt;. </a:t>
            </a:r>
          </a:p>
        </p:txBody>
      </p:sp>
    </p:spTree>
    <p:extLst>
      <p:ext uri="{BB962C8B-B14F-4D97-AF65-F5344CB8AC3E}">
        <p14:creationId xmlns:p14="http://schemas.microsoft.com/office/powerpoint/2010/main" val="7440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295400" y="2020824"/>
            <a:ext cx="7391400" cy="407517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The event</a:t>
            </a:r>
          </a:p>
          <a:p>
            <a:pPr marL="457200" indent="-4572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The audience</a:t>
            </a:r>
          </a:p>
          <a:p>
            <a:pPr marL="457200" indent="-4572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Tone</a:t>
            </a:r>
          </a:p>
          <a:p>
            <a:pPr marL="457200" indent="-457200" algn="l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800" spc="300" dirty="0" smtClean="0"/>
              <a:t>The focus/main topic </a:t>
            </a:r>
            <a:r>
              <a:rPr lang="en-US" sz="2800" spc="300" dirty="0"/>
              <a:t>of </a:t>
            </a:r>
            <a:r>
              <a:rPr lang="en-US" sz="2800" spc="300" dirty="0" smtClean="0"/>
              <a:t>speech</a:t>
            </a:r>
            <a:endParaRPr lang="en-US" sz="2800" spc="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75360"/>
            <a:ext cx="7696200" cy="701040"/>
          </a:xfrm>
        </p:spPr>
        <p:txBody>
          <a:bodyPr>
            <a:noAutofit/>
          </a:bodyPr>
          <a:lstStyle/>
          <a:p>
            <a:r>
              <a:rPr lang="en-US" sz="3000" dirty="0" smtClean="0"/>
              <a:t>Things to Consider in a farewell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9436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"Farewell Speech." </a:t>
            </a:r>
            <a:r>
              <a:rPr lang="en-US" sz="1200" i="1" dirty="0" smtClean="0"/>
              <a:t>Farewell Speech</a:t>
            </a:r>
            <a:r>
              <a:rPr lang="en-US" sz="1200" dirty="0" smtClean="0"/>
              <a:t>. </a:t>
            </a:r>
            <a:r>
              <a:rPr lang="en-US" sz="1200" dirty="0" err="1" smtClean="0"/>
              <a:t>WordPress</a:t>
            </a:r>
            <a:r>
              <a:rPr lang="en-US" sz="1200" dirty="0" smtClean="0"/>
              <a:t>. Web. 13 Oct 2012. &lt;http://www.farewell-speech.com/&gt;. </a:t>
            </a:r>
          </a:p>
        </p:txBody>
      </p:sp>
    </p:spTree>
    <p:extLst>
      <p:ext uri="{BB962C8B-B14F-4D97-AF65-F5344CB8AC3E}">
        <p14:creationId xmlns:p14="http://schemas.microsoft.com/office/powerpoint/2010/main" val="10814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186</TotalTime>
  <Words>151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BlackTie</vt:lpstr>
      <vt:lpstr>Farewell</vt:lpstr>
      <vt:lpstr>Who is A farewell to?</vt:lpstr>
      <vt:lpstr>Format for a Farewell Speech</vt:lpstr>
      <vt:lpstr>What Does a Farewell Contain?</vt:lpstr>
      <vt:lpstr>Things to Consider in a farewell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Farewell</dc:title>
  <dc:creator>Zuniga Family</dc:creator>
  <cp:lastModifiedBy>State College of Florida</cp:lastModifiedBy>
  <cp:revision>9</cp:revision>
  <dcterms:created xsi:type="dcterms:W3CDTF">2012-10-17T00:42:45Z</dcterms:created>
  <dcterms:modified xsi:type="dcterms:W3CDTF">2012-11-02T12:02:52Z</dcterms:modified>
</cp:coreProperties>
</file>